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62" r:id="rId6"/>
    <p:sldId id="263" r:id="rId7"/>
    <p:sldId id="264" r:id="rId8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FDBB15-27DA-40CA-9FB1-4A88380E8BB4}" v="13" dt="2025-06-16T13:42:50.7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267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661C7-2285-4BD3-A88E-812005EE0C9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4180-7543-4B86-8648-F6C08AA0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20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661C7-2285-4BD3-A88E-812005EE0C9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4180-7543-4B86-8648-F6C08AA0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668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661C7-2285-4BD3-A88E-812005EE0C9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4180-7543-4B86-8648-F6C08AA0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281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661C7-2285-4BD3-A88E-812005EE0C9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4180-7543-4B86-8648-F6C08AA0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880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661C7-2285-4BD3-A88E-812005EE0C9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4180-7543-4B86-8648-F6C08AA0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664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661C7-2285-4BD3-A88E-812005EE0C9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4180-7543-4B86-8648-F6C08AA0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031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661C7-2285-4BD3-A88E-812005EE0C9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4180-7543-4B86-8648-F6C08AA0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67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661C7-2285-4BD3-A88E-812005EE0C9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4180-7543-4B86-8648-F6C08AA0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234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661C7-2285-4BD3-A88E-812005EE0C9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4180-7543-4B86-8648-F6C08AA0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861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661C7-2285-4BD3-A88E-812005EE0C9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4180-7543-4B86-8648-F6C08AA0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25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661C7-2285-4BD3-A88E-812005EE0C9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4180-7543-4B86-8648-F6C08AA0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413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661C7-2285-4BD3-A88E-812005EE0C9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04180-7543-4B86-8648-F6C08AA0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19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Master's study - How you'll study your master's degree">
            <a:extLst>
              <a:ext uri="{FF2B5EF4-FFF2-40B4-BE49-F238E27FC236}">
                <a16:creationId xmlns:a16="http://schemas.microsoft.com/office/drawing/2014/main" id="{7337010E-30E5-73FF-5CDB-2363ABB44E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60"/>
          <a:stretch/>
        </p:blipFill>
        <p:spPr bwMode="auto">
          <a:xfrm rot="5400000">
            <a:off x="-1580029" y="1580028"/>
            <a:ext cx="100180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0F97E5B-6B80-8780-509A-8C182BB5D006}"/>
              </a:ext>
            </a:extLst>
          </p:cNvPr>
          <p:cNvSpPr/>
          <p:nvPr/>
        </p:nvSpPr>
        <p:spPr>
          <a:xfrm rot="5400000">
            <a:off x="-1581638" y="1580351"/>
            <a:ext cx="10018060" cy="6857358"/>
          </a:xfrm>
          <a:prstGeom prst="rect">
            <a:avLst/>
          </a:prstGeom>
          <a:gradFill flip="none" rotWithShape="1">
            <a:gsLst>
              <a:gs pos="0">
                <a:srgbClr val="24A3DC">
                  <a:alpha val="30196"/>
                </a:srgbClr>
              </a:gs>
              <a:gs pos="47000">
                <a:srgbClr val="104862">
                  <a:alpha val="20000"/>
                </a:srgbClr>
              </a:gs>
              <a:gs pos="100000">
                <a:schemeClr val="tx1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pic>
        <p:nvPicPr>
          <p:cNvPr id="1030" name="Picture 6" descr="A white text and masks on a black background&#10;&#10;AI-generated content may be incorrect.">
            <a:extLst>
              <a:ext uri="{FF2B5EF4-FFF2-40B4-BE49-F238E27FC236}">
                <a16:creationId xmlns:a16="http://schemas.microsoft.com/office/drawing/2014/main" id="{7C00D6EB-4108-53B4-923A-2115243BEE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958" y="1247445"/>
            <a:ext cx="100965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 red and white lit up letters&#10;&#10;AI-generated content may be incorrect.">
            <a:extLst>
              <a:ext uri="{FF2B5EF4-FFF2-40B4-BE49-F238E27FC236}">
                <a16:creationId xmlns:a16="http://schemas.microsoft.com/office/drawing/2014/main" id="{E5EE21F8-A953-8AF4-254E-557DF9001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17" y="2257095"/>
            <a:ext cx="6858000" cy="1935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6">
            <a:extLst>
              <a:ext uri="{FF2B5EF4-FFF2-40B4-BE49-F238E27FC236}">
                <a16:creationId xmlns:a16="http://schemas.microsoft.com/office/drawing/2014/main" id="{D26BC6E1-5C3D-567A-4FF1-C44F6EFF9B9B}"/>
              </a:ext>
            </a:extLst>
          </p:cNvPr>
          <p:cNvSpPr txBox="1"/>
          <p:nvPr/>
        </p:nvSpPr>
        <p:spPr>
          <a:xfrm>
            <a:off x="1114130" y="4151338"/>
            <a:ext cx="4628453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Poster Compressed" panose="02070706080601050204" pitchFamily="18" charset="0"/>
              </a:rPr>
              <a:t>Primary Soloist Lyric Book</a:t>
            </a:r>
          </a:p>
          <a:p>
            <a:pPr algn="ctr"/>
            <a:endParaRPr lang="en-GB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Nova Light" panose="020B0302020104020203" pitchFamily="34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Nova Light" panose="020B0302020104020203" pitchFamily="34" charset="0"/>
              </a:rPr>
              <a:t>Castle on a Cloud </a:t>
            </a:r>
          </a:p>
        </p:txBody>
      </p:sp>
    </p:spTree>
    <p:extLst>
      <p:ext uri="{BB962C8B-B14F-4D97-AF65-F5344CB8AC3E}">
        <p14:creationId xmlns:p14="http://schemas.microsoft.com/office/powerpoint/2010/main" val="4089262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583993-D718-B6E5-9D75-93DF3F05F5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E8E0BCE-A1DD-F832-5449-582CE3A23E82}"/>
              </a:ext>
            </a:extLst>
          </p:cNvPr>
          <p:cNvGrpSpPr/>
          <p:nvPr/>
        </p:nvGrpSpPr>
        <p:grpSpPr>
          <a:xfrm>
            <a:off x="-2" y="-1"/>
            <a:ext cx="6858002" cy="9906001"/>
            <a:chOff x="-2" y="2"/>
            <a:chExt cx="6858002" cy="9906001"/>
          </a:xfrm>
        </p:grpSpPr>
        <p:pic>
          <p:nvPicPr>
            <p:cNvPr id="5" name="Picture 10" descr="Bulb Frame Images – Browse 110,640 Stock Photos, Vectors, and Video | Adobe  Stock">
              <a:extLst>
                <a:ext uri="{FF2B5EF4-FFF2-40B4-BE49-F238E27FC236}">
                  <a16:creationId xmlns:a16="http://schemas.microsoft.com/office/drawing/2014/main" id="{5DFB1B92-53A5-FC64-FE83-E49870F994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6" t="7976" r="4396" b="8075"/>
            <a:stretch/>
          </p:blipFill>
          <p:spPr bwMode="auto">
            <a:xfrm rot="5400000">
              <a:off x="-1524002" y="1524002"/>
              <a:ext cx="9906001" cy="68580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DED207A-30F2-4368-1D93-B95DF4062940}"/>
                </a:ext>
              </a:extLst>
            </p:cNvPr>
            <p:cNvSpPr/>
            <p:nvPr/>
          </p:nvSpPr>
          <p:spPr>
            <a:xfrm>
              <a:off x="385513" y="322434"/>
              <a:ext cx="6042030" cy="9261132"/>
            </a:xfrm>
            <a:prstGeom prst="rect">
              <a:avLst/>
            </a:prstGeom>
            <a:solidFill>
              <a:srgbClr val="FFFFD9">
                <a:alpha val="46667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4767BB0D-9E48-8470-B011-6E4B8EA32A72}"/>
              </a:ext>
            </a:extLst>
          </p:cNvPr>
          <p:cNvSpPr txBox="1"/>
          <p:nvPr/>
        </p:nvSpPr>
        <p:spPr>
          <a:xfrm>
            <a:off x="600742" y="1966547"/>
            <a:ext cx="6042030" cy="772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GB" sz="1800" b="1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Soloist A </a:t>
            </a:r>
            <a:endParaRPr lang="en-GB" sz="2400" b="1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There is a castle on a </a:t>
            </a:r>
            <a:r>
              <a:rPr lang="en-GB" sz="1800" b="0" i="0" dirty="0">
                <a:effectLst/>
                <a:latin typeface="Gill Sans Nova Light" panose="020B0302020104020203" pitchFamily="34" charset="0"/>
              </a:rPr>
              <a:t>cloud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 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I like to go there in my sleep 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Aren't any floors for me to sweep 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Not in my castle on a cloud 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1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Soloist B </a:t>
            </a:r>
            <a:endParaRPr lang="en-GB" sz="2400" b="1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There is a room that's full of toys 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There are a hundred boys and girls 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Nobody shouts or talks too loud 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Not in my castle on a cloud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1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Soloist A </a:t>
            </a:r>
            <a:endParaRPr lang="en-GB" sz="2400" b="1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There is a lady all in white 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Holds me and sings a lullaby 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She's nice to see, and she's soft to touch 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She says, "Cosette, I love you very much” 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1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Soloist B </a:t>
            </a:r>
            <a:endParaRPr lang="en-GB" sz="2400" b="1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I know a place where no one's lost 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I know a place where no one cries 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1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Soloist A </a:t>
            </a:r>
            <a:endParaRPr lang="en-GB" sz="2400" b="1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Crying at all is not allowed 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Not in my castle on a cloud 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</a:t>
            </a:r>
            <a:endParaRPr lang="en-GB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>
              <a:lnSpc>
                <a:spcPct val="125000"/>
              </a:lnSpc>
            </a:pPr>
            <a:endParaRPr lang="en-GB" sz="2400" b="0" i="0" dirty="0">
              <a:effectLst/>
              <a:latin typeface="Gill Sans Nova Light" panose="020B0302020104020203" pitchFamily="34" charset="0"/>
            </a:endParaRPr>
          </a:p>
        </p:txBody>
      </p:sp>
      <p:pic>
        <p:nvPicPr>
          <p:cNvPr id="8" name="Content Placeholder 7" descr="A red text on a black background&#10;&#10;AI-generated content may be incorrect.">
            <a:extLst>
              <a:ext uri="{FF2B5EF4-FFF2-40B4-BE49-F238E27FC236}">
                <a16:creationId xmlns:a16="http://schemas.microsoft.com/office/drawing/2014/main" id="{E40F7B22-02DB-C264-44DE-1E9E05492C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446" y="376230"/>
            <a:ext cx="4859101" cy="1698621"/>
          </a:xfrm>
        </p:spPr>
      </p:pic>
    </p:spTree>
    <p:extLst>
      <p:ext uri="{BB962C8B-B14F-4D97-AF65-F5344CB8AC3E}">
        <p14:creationId xmlns:p14="http://schemas.microsoft.com/office/powerpoint/2010/main" val="566853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07EE60-D662-36A9-A9BD-6B1DBBEDFB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F3B3E41-9E1F-1107-A7A7-BD6ABD4B1A50}"/>
              </a:ext>
            </a:extLst>
          </p:cNvPr>
          <p:cNvGrpSpPr/>
          <p:nvPr/>
        </p:nvGrpSpPr>
        <p:grpSpPr>
          <a:xfrm>
            <a:off x="-2" y="-1"/>
            <a:ext cx="6858002" cy="9906001"/>
            <a:chOff x="-2" y="2"/>
            <a:chExt cx="6858002" cy="9906001"/>
          </a:xfrm>
        </p:grpSpPr>
        <p:pic>
          <p:nvPicPr>
            <p:cNvPr id="5" name="Picture 10" descr="Bulb Frame Images – Browse 110,640 Stock Photos, Vectors, and Video | Adobe  Stock">
              <a:extLst>
                <a:ext uri="{FF2B5EF4-FFF2-40B4-BE49-F238E27FC236}">
                  <a16:creationId xmlns:a16="http://schemas.microsoft.com/office/drawing/2014/main" id="{0051E9F5-CD2F-4FC7-0058-2E82C431359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6" t="7976" r="4396" b="8075"/>
            <a:stretch/>
          </p:blipFill>
          <p:spPr bwMode="auto">
            <a:xfrm rot="5400000">
              <a:off x="-1524002" y="1524002"/>
              <a:ext cx="9906001" cy="68580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0DEC587-0C07-7C42-4495-6FFE2A560923}"/>
                </a:ext>
              </a:extLst>
            </p:cNvPr>
            <p:cNvSpPr/>
            <p:nvPr/>
          </p:nvSpPr>
          <p:spPr>
            <a:xfrm>
              <a:off x="385513" y="322434"/>
              <a:ext cx="6042030" cy="9261132"/>
            </a:xfrm>
            <a:prstGeom prst="rect">
              <a:avLst/>
            </a:prstGeom>
            <a:solidFill>
              <a:srgbClr val="FFFFD9">
                <a:alpha val="46667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29ECDBF5-93AC-EEDC-4FDC-5F97B716E689}"/>
              </a:ext>
            </a:extLst>
          </p:cNvPr>
          <p:cNvSpPr txBox="1"/>
          <p:nvPr/>
        </p:nvSpPr>
        <p:spPr>
          <a:xfrm>
            <a:off x="763868" y="819133"/>
            <a:ext cx="5878903" cy="8925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1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Soloist A</a:t>
            </a:r>
            <a:endParaRPr lang="en-GB" sz="2400" b="1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Oh help! I think I hear them now, 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I'm nowhere near finished sweeping and 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scrubbing and polishing the floor. 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1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Soloist B </a:t>
            </a:r>
            <a:endParaRPr lang="en-GB" sz="2400" b="1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Oh, it's her! It's Madame! 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 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1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MADAME</a:t>
            </a:r>
            <a:r>
              <a:rPr lang="en-GB" b="1" dirty="0">
                <a:solidFill>
                  <a:srgbClr val="000000"/>
                </a:solidFill>
                <a:latin typeface="Gill Sans Nova Light" panose="020B0302020104020203" pitchFamily="34" charset="0"/>
              </a:rPr>
              <a:t> </a:t>
            </a:r>
            <a:r>
              <a:rPr lang="en-GB" sz="1800" b="1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THENARDIER [Perins Student]</a:t>
            </a:r>
            <a:endParaRPr lang="en-GB" sz="2400" b="1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Now look who's here  </a:t>
            </a:r>
            <a:endParaRPr lang="en-GB" sz="2400" b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The little madam herself!  </a:t>
            </a:r>
            <a:endParaRPr lang="en-GB" sz="2400" b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Pretending once again she's been `so awfully good,'  </a:t>
            </a:r>
            <a:endParaRPr lang="en-GB" sz="2400" b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Better not let me catch you slacking  </a:t>
            </a:r>
            <a:endParaRPr lang="en-GB" sz="2400" b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Better not catch my eye!  </a:t>
            </a:r>
            <a:endParaRPr lang="en-GB" sz="2400" b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Ten rotten francs your mother sends me  </a:t>
            </a:r>
            <a:endParaRPr lang="en-GB" sz="2400" b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What is that going to buy?  </a:t>
            </a:r>
            <a:endParaRPr lang="en-GB" sz="2400" b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Now take that pail  </a:t>
            </a:r>
            <a:endParaRPr lang="en-GB" sz="2400" b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My little `Mademoiselle’  </a:t>
            </a:r>
          </a:p>
          <a:p>
            <a:pPr algn="l" rtl="0" fontAlgn="base"/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go and draw some water from the well!  </a:t>
            </a:r>
          </a:p>
          <a:p>
            <a:pPr algn="l" rtl="0" fontAlgn="base"/>
            <a:endParaRPr lang="en-GB" sz="2400" b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We should never have taken you in in the first place  </a:t>
            </a:r>
            <a:endParaRPr lang="en-GB" sz="2400" b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How stupid the things that we do!  </a:t>
            </a:r>
            <a:endParaRPr lang="en-GB" sz="2400" b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Like mother like daughter, the scum of the street.  </a:t>
            </a:r>
            <a:endParaRPr lang="en-GB" sz="2400" b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Eponine, come my dear, Eponine, let me see you  </a:t>
            </a:r>
            <a:endParaRPr lang="en-GB" sz="2400" b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You look very well in that new little blue hat  </a:t>
            </a:r>
            <a:endParaRPr lang="en-GB" sz="2400" b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There's some little girls who know how to behave  </a:t>
            </a:r>
            <a:endParaRPr lang="en-GB" sz="2400" b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they know what to wear  </a:t>
            </a:r>
            <a:endParaRPr lang="en-GB" sz="2400" b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I'm saying thank heaven for that.  </a:t>
            </a:r>
            <a:endParaRPr lang="en-GB" sz="2400" b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 </a:t>
            </a:r>
            <a:endParaRPr lang="en-GB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>
              <a:lnSpc>
                <a:spcPct val="125000"/>
              </a:lnSpc>
            </a:pPr>
            <a:endParaRPr lang="en-GB" sz="2400" b="0" i="0" dirty="0">
              <a:effectLst/>
              <a:latin typeface="Gill Sans Nova Light" panose="020B03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423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A0FD7C-A88B-35DF-1564-1553CB2662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64559C49-0F98-645F-8E8A-97EC7AD64F8F}"/>
              </a:ext>
            </a:extLst>
          </p:cNvPr>
          <p:cNvGrpSpPr/>
          <p:nvPr/>
        </p:nvGrpSpPr>
        <p:grpSpPr>
          <a:xfrm>
            <a:off x="-2" y="-1"/>
            <a:ext cx="6858002" cy="9906001"/>
            <a:chOff x="-2" y="2"/>
            <a:chExt cx="6858002" cy="9906001"/>
          </a:xfrm>
        </p:grpSpPr>
        <p:pic>
          <p:nvPicPr>
            <p:cNvPr id="5" name="Picture 10" descr="Bulb Frame Images – Browse 110,640 Stock Photos, Vectors, and Video | Adobe  Stock">
              <a:extLst>
                <a:ext uri="{FF2B5EF4-FFF2-40B4-BE49-F238E27FC236}">
                  <a16:creationId xmlns:a16="http://schemas.microsoft.com/office/drawing/2014/main" id="{359B44AF-0AC0-830C-FD92-F1ABFED4E84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6" t="7976" r="4396" b="8075"/>
            <a:stretch/>
          </p:blipFill>
          <p:spPr bwMode="auto">
            <a:xfrm rot="5400000">
              <a:off x="-1524002" y="1524002"/>
              <a:ext cx="9906001" cy="68580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8DF16F3-652C-75C8-5D25-048B6FA31707}"/>
                </a:ext>
              </a:extLst>
            </p:cNvPr>
            <p:cNvSpPr/>
            <p:nvPr/>
          </p:nvSpPr>
          <p:spPr>
            <a:xfrm>
              <a:off x="385513" y="322434"/>
              <a:ext cx="6042030" cy="9261132"/>
            </a:xfrm>
            <a:prstGeom prst="rect">
              <a:avLst/>
            </a:prstGeom>
            <a:solidFill>
              <a:srgbClr val="FFFFD9">
                <a:alpha val="46667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A7B6218E-E8BF-7ED9-13B5-764443B9CB9C}"/>
              </a:ext>
            </a:extLst>
          </p:cNvPr>
          <p:cNvSpPr txBox="1"/>
          <p:nvPr/>
        </p:nvSpPr>
        <p:spPr>
          <a:xfrm>
            <a:off x="771029" y="185271"/>
            <a:ext cx="6042030" cy="4955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</a:t>
            </a:r>
            <a:endParaRPr lang="en-GB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endParaRPr lang="en-GB" sz="18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fontAlgn="base"/>
            <a:r>
              <a:rPr lang="en-GB" sz="1800" b="1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MADAME</a:t>
            </a:r>
            <a:r>
              <a:rPr lang="en-GB" b="1" dirty="0">
                <a:solidFill>
                  <a:srgbClr val="000000"/>
                </a:solidFill>
                <a:latin typeface="Gill Sans Nova Light" panose="020B0302020104020203" pitchFamily="34" charset="0"/>
              </a:rPr>
              <a:t> </a:t>
            </a:r>
            <a:r>
              <a:rPr lang="en-GB" sz="1800" b="1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THENARDIER [Perins Student]</a:t>
            </a:r>
            <a:endParaRPr lang="en-GB" sz="18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Still there Cosette? 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Your tears will do you no good! 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I told you fetch some water from the well in the wood! 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 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1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Soloist B </a:t>
            </a:r>
            <a:endParaRPr lang="en-GB" sz="2400" b="1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Please do not send me out alone 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Not in the darkness on my own! 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  </a:t>
            </a:r>
            <a:endParaRPr lang="en-GB" sz="2400" b="1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1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MADAME THENARDIER [Perins Student]</a:t>
            </a:r>
            <a:endParaRPr lang="en-GB" sz="2400" b="1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Enough of that, or I'll forget to be nice! 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You heard me ask for something, 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I never ask twice!  </a:t>
            </a:r>
            <a:endParaRPr lang="en-GB" sz="24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>
              <a:lnSpc>
                <a:spcPct val="125000"/>
              </a:lnSpc>
            </a:pPr>
            <a:endParaRPr lang="en-GB" sz="2400" b="0" i="0" dirty="0">
              <a:effectLst/>
              <a:latin typeface="Gill Sans Nova Light" panose="020B03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885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913157CB7B994A8A8E4184AA7601B2" ma:contentTypeVersion="16" ma:contentTypeDescription="Create a new document." ma:contentTypeScope="" ma:versionID="bc8ffb4cbbea9fd2ca9b214bca0fc032">
  <xsd:schema xmlns:xsd="http://www.w3.org/2001/XMLSchema" xmlns:xs="http://www.w3.org/2001/XMLSchema" xmlns:p="http://schemas.microsoft.com/office/2006/metadata/properties" xmlns:ns2="b3a8be7f-3acd-478b-959d-d13e9608b432" xmlns:ns3="ff7df25f-26a6-4c6e-9951-75398f33c93e" targetNamespace="http://schemas.microsoft.com/office/2006/metadata/properties" ma:root="true" ma:fieldsID="889a98b0c7bdf6d9b31c4e4195db588f" ns2:_="" ns3:_="">
    <xsd:import namespace="b3a8be7f-3acd-478b-959d-d13e9608b432"/>
    <xsd:import namespace="ff7df25f-26a6-4c6e-9951-75398f33c9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a8be7f-3acd-478b-959d-d13e9608b4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78807357-db59-4729-9bdd-8d6e201cc14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7df25f-26a6-4c6e-9951-75398f33c93e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7e9b9214-e2dd-4c60-b8b2-a64cba73326e}" ma:internalName="TaxCatchAll" ma:showField="CatchAllData" ma:web="ff7df25f-26a6-4c6e-9951-75398f33c9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3a8be7f-3acd-478b-959d-d13e9608b432">
      <Terms xmlns="http://schemas.microsoft.com/office/infopath/2007/PartnerControls"/>
    </lcf76f155ced4ddcb4097134ff3c332f>
    <TaxCatchAll xmlns="ff7df25f-26a6-4c6e-9951-75398f33c93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8B16E5-8F09-467A-AFF1-A9A5767BCBC1}">
  <ds:schemaRefs>
    <ds:schemaRef ds:uri="b3a8be7f-3acd-478b-959d-d13e9608b432"/>
    <ds:schemaRef ds:uri="ff7df25f-26a6-4c6e-9951-75398f33c93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2ED603E-F86F-4367-B4CC-AF63850DFA22}">
  <ds:schemaRefs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ff7df25f-26a6-4c6e-9951-75398f33c93e"/>
    <ds:schemaRef ds:uri="http://purl.org/dc/terms/"/>
    <ds:schemaRef ds:uri="http://purl.org/dc/dcmitype/"/>
    <ds:schemaRef ds:uri="http://purl.org/dc/elements/1.1/"/>
    <ds:schemaRef ds:uri="b3a8be7f-3acd-478b-959d-d13e9608b432"/>
  </ds:schemaRefs>
</ds:datastoreItem>
</file>

<file path=customXml/itemProps3.xml><?xml version="1.0" encoding="utf-8"?>
<ds:datastoreItem xmlns:ds="http://schemas.openxmlformats.org/officeDocument/2006/customXml" ds:itemID="{9F69307E-4BD2-4E1A-ABE9-9ABFC6D29BF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411</Words>
  <Application>Microsoft Office PowerPoint</Application>
  <PresentationFormat>A4 Paper (210x297 mm)</PresentationFormat>
  <Paragraphs>75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O Graham</dc:creator>
  <cp:lastModifiedBy>Miss M Alexiou</cp:lastModifiedBy>
  <cp:revision>4</cp:revision>
  <dcterms:created xsi:type="dcterms:W3CDTF">2025-06-16T10:18:22Z</dcterms:created>
  <dcterms:modified xsi:type="dcterms:W3CDTF">2025-06-17T10:36:01Z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0x01010065913157CB7B994A8A8E4184AA7601B2</vt:lpwstr>
  </property>
  <property fmtid="{D5CDD505-2E9C-101B-9397-08002B2CF9AE}" pid="3" name="MediaServiceImageTags">
    <vt:lpwstr/>
  </property>
</Properties>
</file>