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5" r:id="rId6"/>
    <p:sldId id="266" r:id="rId7"/>
    <p:sldId id="267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6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20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66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8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88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66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03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67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3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86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25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413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661C7-2285-4BD3-A88E-812005EE0C93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04180-7543-4B86-8648-F6C08AA074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1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ster's study - How you'll study your master's degree">
            <a:extLst>
              <a:ext uri="{FF2B5EF4-FFF2-40B4-BE49-F238E27FC236}">
                <a16:creationId xmlns:a16="http://schemas.microsoft.com/office/drawing/2014/main" id="{7337010E-30E5-73FF-5CDB-2363ABB44E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0"/>
          <a:stretch/>
        </p:blipFill>
        <p:spPr bwMode="auto">
          <a:xfrm rot="5400000">
            <a:off x="-1580029" y="1580028"/>
            <a:ext cx="100180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F97E5B-6B80-8780-509A-8C182BB5D006}"/>
              </a:ext>
            </a:extLst>
          </p:cNvPr>
          <p:cNvSpPr/>
          <p:nvPr/>
        </p:nvSpPr>
        <p:spPr>
          <a:xfrm rot="5400000">
            <a:off x="-1581638" y="1580351"/>
            <a:ext cx="10018060" cy="6857358"/>
          </a:xfrm>
          <a:prstGeom prst="rect">
            <a:avLst/>
          </a:prstGeom>
          <a:gradFill flip="none" rotWithShape="1">
            <a:gsLst>
              <a:gs pos="0">
                <a:srgbClr val="24A3DC">
                  <a:alpha val="30196"/>
                </a:srgbClr>
              </a:gs>
              <a:gs pos="47000">
                <a:srgbClr val="104862">
                  <a:alpha val="20000"/>
                </a:srgbClr>
              </a:gs>
              <a:gs pos="100000">
                <a:schemeClr val="tx1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1030" name="Picture 6" descr="A white text and masks on a black background&#10;&#10;AI-generated content may be incorrect.">
            <a:extLst>
              <a:ext uri="{FF2B5EF4-FFF2-40B4-BE49-F238E27FC236}">
                <a16:creationId xmlns:a16="http://schemas.microsoft.com/office/drawing/2014/main" id="{7C00D6EB-4108-53B4-923A-2115243BE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958" y="1247445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 red and white lit up letters&#10;&#10;AI-generated content may be incorrect.">
            <a:extLst>
              <a:ext uri="{FF2B5EF4-FFF2-40B4-BE49-F238E27FC236}">
                <a16:creationId xmlns:a16="http://schemas.microsoft.com/office/drawing/2014/main" id="{E5EE21F8-A953-8AF4-254E-557DF9001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7" y="2257095"/>
            <a:ext cx="6858000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D26BC6E1-5C3D-567A-4FF1-C44F6EFF9B9B}"/>
              </a:ext>
            </a:extLst>
          </p:cNvPr>
          <p:cNvSpPr txBox="1"/>
          <p:nvPr/>
        </p:nvSpPr>
        <p:spPr>
          <a:xfrm>
            <a:off x="1114130" y="4151338"/>
            <a:ext cx="462845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Poster Compressed" panose="02070706080601050204" pitchFamily="18" charset="0"/>
              </a:rPr>
              <a:t>Primary Soloist Lyric Book</a:t>
            </a:r>
          </a:p>
          <a:p>
            <a:pPr algn="ctr"/>
            <a:endParaRPr lang="en-GB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Nova Light" panose="020B0302020104020203" pitchFamily="34" charset="0"/>
            </a:endParaRPr>
          </a:p>
          <a:p>
            <a:pPr algn="ctr"/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Nova Light" panose="020B0302020104020203" pitchFamily="34" charset="0"/>
              </a:rPr>
              <a:t>Giants on the Sky</a:t>
            </a:r>
            <a:endParaRPr lang="en-GB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26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657B6-F3D4-0C8F-8AAC-8D8137E817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3A0D1D2-D4EE-B439-F327-9FFE7314A3D7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AF003670-B68F-C892-BE97-AC0A7D8381B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52C973E-DD37-E151-EFED-9C4F1C786EBB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3C5E34C-8FFE-DC44-07C5-573AFB37B8D7}"/>
              </a:ext>
            </a:extLst>
          </p:cNvPr>
          <p:cNvSpPr txBox="1"/>
          <p:nvPr/>
        </p:nvSpPr>
        <p:spPr>
          <a:xfrm>
            <a:off x="762000" y="472440"/>
            <a:ext cx="53492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udmo Jiggler" panose="00000400000000000000" pitchFamily="2" charset="0"/>
              </a:rPr>
              <a:t>GIANTS IN THE SKY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A6A828-705D-B4D6-96C3-51A1646BEDD9}"/>
              </a:ext>
            </a:extLst>
          </p:cNvPr>
          <p:cNvSpPr txBox="1"/>
          <p:nvPr/>
        </p:nvSpPr>
        <p:spPr>
          <a:xfrm>
            <a:off x="603848" y="1472267"/>
            <a:ext cx="5665544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800" b="1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JACK [Perins Student]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There are Giants in the sky!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There are big tall terrible Giants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in the sky!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When you're way up high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 look below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At the world you left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the things you know,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Little more than a glance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Is enough to show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just how small you are.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When you're way up high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you're own your own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In a world like none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That you've ever known,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Where the sky is lead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the earth is stone,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A </a:t>
            </a:r>
            <a:endParaRPr lang="en-GB" b="1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You're free, to do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Whatever pleases you,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Exploring things, you'd never dare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 err="1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'Cause</a:t>
            </a: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 you don't care,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When suddenly there's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endParaRPr lang="en-GB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6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5D47F-762D-E393-3BA4-8D6815341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461415-3FEA-4424-679D-5A63849AB476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4E165C87-83D3-9A31-CBF0-62DFEE51208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5A864CF-D88F-B44F-9843-1A0B2BBF7E16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DED137D-121B-4522-B5C5-BE4FDC03010E}"/>
              </a:ext>
            </a:extLst>
          </p:cNvPr>
          <p:cNvSpPr txBox="1"/>
          <p:nvPr/>
        </p:nvSpPr>
        <p:spPr>
          <a:xfrm>
            <a:off x="430457" y="322431"/>
            <a:ext cx="60362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udmo Jiggler" panose="00000400000000000000" pitchFamily="2" charset="0"/>
              </a:rPr>
              <a:t>GIANTS IN THE SKY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455F70-2776-8DF5-58F7-263EEEC8A72B}"/>
              </a:ext>
            </a:extLst>
          </p:cNvPr>
          <p:cNvSpPr txBox="1"/>
          <p:nvPr/>
        </p:nvSpPr>
        <p:spPr>
          <a:xfrm>
            <a:off x="482474" y="1085306"/>
            <a:ext cx="5932243" cy="8679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800" b="1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A</a:t>
            </a:r>
          </a:p>
          <a:p>
            <a:pPr algn="l" rtl="0" fontAlgn="base"/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 big tall terrible Giant at the door,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 big tall terrible lady Giant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sweeping the floor.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she gives you food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she gives you rest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she draws you close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To her Giant breast,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 know things now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that you never knew before,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Not till the sky.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endParaRPr lang="en-GB" sz="1800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1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JACK [Perins Student] </a:t>
            </a: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Only just when you've made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 friend and all,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 know she's big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But you don't feel small,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Someone bigger than her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Comes along the hall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To swallow you for lunch.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 heart is lead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your stomach stone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you're really scared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Being all alone...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it's then that you miss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All the things you've known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the world you've left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the little you own- </a:t>
            </a:r>
            <a:br>
              <a:rPr lang="en-GB" sz="1800" b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endParaRPr lang="en-GB" b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11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BB5C2-A1EE-6CCB-14FB-EBC3ECAD0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53B6AEA-A857-02D3-1279-167A369006D0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A9AB9C92-3656-D1BF-3D8D-4DF550EC7CD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F7573C-F732-939E-02FD-904BE3CE1B90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58F7CF1-B2D8-2A4B-C7BC-1D8EA9A8EBB0}"/>
              </a:ext>
            </a:extLst>
          </p:cNvPr>
          <p:cNvSpPr txBox="1"/>
          <p:nvPr/>
        </p:nvSpPr>
        <p:spPr>
          <a:xfrm>
            <a:off x="430457" y="322431"/>
            <a:ext cx="60362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udmo Jiggler" panose="00000400000000000000" pitchFamily="2" charset="0"/>
              </a:rPr>
              <a:t>GIANTS IN THE SKY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06D854-F790-ACD6-AF6A-145792CE19F9}"/>
              </a:ext>
            </a:extLst>
          </p:cNvPr>
          <p:cNvSpPr txBox="1"/>
          <p:nvPr/>
        </p:nvSpPr>
        <p:spPr>
          <a:xfrm>
            <a:off x="495300" y="1522750"/>
            <a:ext cx="5932243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800" b="1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 B </a:t>
            </a:r>
            <a:endParaRPr lang="en-GB" b="1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 fun is done.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steal what you can and run.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 scramble down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 look below,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the world you know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Begins to grow: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b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 roof, the house, and your Mother at the door.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 roof, the house and the world you never thought to explore.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 think of all of the things you've seen,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 wish that you could live in between,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you're back again,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Only different than before,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After the sky.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ALL </a:t>
            </a:r>
            <a:endParaRPr lang="en-GB" b="1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There are Giants in the sky!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There are big tall terrible awesome scary wonderful </a:t>
            </a:r>
            <a:b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Giants in the sky! </a:t>
            </a:r>
            <a:endParaRPr lang="en-GB" b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b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913157CB7B994A8A8E4184AA7601B2" ma:contentTypeVersion="16" ma:contentTypeDescription="Create a new document." ma:contentTypeScope="" ma:versionID="bc8ffb4cbbea9fd2ca9b214bca0fc032">
  <xsd:schema xmlns:xsd="http://www.w3.org/2001/XMLSchema" xmlns:xs="http://www.w3.org/2001/XMLSchema" xmlns:p="http://schemas.microsoft.com/office/2006/metadata/properties" xmlns:ns2="b3a8be7f-3acd-478b-959d-d13e9608b432" xmlns:ns3="ff7df25f-26a6-4c6e-9951-75398f33c93e" targetNamespace="http://schemas.microsoft.com/office/2006/metadata/properties" ma:root="true" ma:fieldsID="889a98b0c7bdf6d9b31c4e4195db588f" ns2:_="" ns3:_="">
    <xsd:import namespace="b3a8be7f-3acd-478b-959d-d13e9608b432"/>
    <xsd:import namespace="ff7df25f-26a6-4c6e-9951-75398f33c9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a8be7f-3acd-478b-959d-d13e9608b4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8807357-db59-4729-9bdd-8d6e201cc1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df25f-26a6-4c6e-9951-75398f33c93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e9b9214-e2dd-4c60-b8b2-a64cba73326e}" ma:internalName="TaxCatchAll" ma:showField="CatchAllData" ma:web="ff7df25f-26a6-4c6e-9951-75398f33c9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a8be7f-3acd-478b-959d-d13e9608b432">
      <Terms xmlns="http://schemas.microsoft.com/office/infopath/2007/PartnerControls"/>
    </lcf76f155ced4ddcb4097134ff3c332f>
    <TaxCatchAll xmlns="ff7df25f-26a6-4c6e-9951-75398f33c93e" xsi:nil="true"/>
  </documentManagement>
</p:properties>
</file>

<file path=customXml/itemProps1.xml><?xml version="1.0" encoding="utf-8"?>
<ds:datastoreItem xmlns:ds="http://schemas.openxmlformats.org/officeDocument/2006/customXml" ds:itemID="{9F69307E-4BD2-4E1A-ABE9-9ABFC6D29B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8B16E5-8F09-467A-AFF1-A9A5767BCBC1}">
  <ds:schemaRefs>
    <ds:schemaRef ds:uri="b3a8be7f-3acd-478b-959d-d13e9608b432"/>
    <ds:schemaRef ds:uri="ff7df25f-26a6-4c6e-9951-75398f33c93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2ED603E-F86F-4367-B4CC-AF63850DFA22}">
  <ds:schemaRefs>
    <ds:schemaRef ds:uri="http://purl.org/dc/elements/1.1/"/>
    <ds:schemaRef ds:uri="http://purl.org/dc/terms/"/>
    <ds:schemaRef ds:uri="http://schemas.openxmlformats.org/package/2006/metadata/core-properties"/>
    <ds:schemaRef ds:uri="b3a8be7f-3acd-478b-959d-d13e9608b432"/>
    <ds:schemaRef ds:uri="http://purl.org/dc/dcmitype/"/>
    <ds:schemaRef ds:uri="http://schemas.microsoft.com/office/2006/documentManagement/types"/>
    <ds:schemaRef ds:uri="http://schemas.microsoft.com/office/infopath/2007/PartnerControls"/>
    <ds:schemaRef ds:uri="ff7df25f-26a6-4c6e-9951-75398f33c93e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462</Words>
  <Application>Microsoft Office PowerPoint</Application>
  <PresentationFormat>A4 Paper (210x297 mm)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O Graham</dc:creator>
  <cp:lastModifiedBy>Miss M Alexiou</cp:lastModifiedBy>
  <cp:revision>5</cp:revision>
  <dcterms:created xsi:type="dcterms:W3CDTF">2025-06-16T10:18:22Z</dcterms:created>
  <dcterms:modified xsi:type="dcterms:W3CDTF">2025-06-17T10:36:31Z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0x01010065913157CB7B994A8A8E4184AA7601B2</vt:lpwstr>
  </property>
  <property fmtid="{D5CDD505-2E9C-101B-9397-08002B2CF9AE}" pid="3" name="MediaServiceImageTags">
    <vt:lpwstr/>
  </property>
</Properties>
</file>