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7" r:id="rId5"/>
    <p:sldId id="268" r:id="rId6"/>
    <p:sldId id="271" r:id="rId7"/>
    <p:sldId id="269" r:id="rId8"/>
    <p:sldId id="270" r:id="rId9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075EBFC-17AA-4924-BA57-5CB59FA2D03A}" v="3" dt="2025-06-16T11:19:00.46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57" d="100"/>
          <a:sy n="57" d="100"/>
        </p:scale>
        <p:origin x="2630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microsoft.com/office/2015/10/relationships/revisionInfo" Target="revisionInfo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E95C1-4AD8-46D3-A1CD-B2A2EEF6171B}" type="datetimeFigureOut">
              <a:rPr lang="en-GB" smtClean="0"/>
              <a:t>17/06/2025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67707-C437-47F6-9A49-9B106D05F5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239094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E95C1-4AD8-46D3-A1CD-B2A2EEF6171B}" type="datetimeFigureOut">
              <a:rPr lang="en-GB" smtClean="0"/>
              <a:t>17/06/2025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67707-C437-47F6-9A49-9B106D05F5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65114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E95C1-4AD8-46D3-A1CD-B2A2EEF6171B}" type="datetimeFigureOut">
              <a:rPr lang="en-GB" smtClean="0"/>
              <a:t>17/06/2025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67707-C437-47F6-9A49-9B106D05F5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87744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E95C1-4AD8-46D3-A1CD-B2A2EEF6171B}" type="datetimeFigureOut">
              <a:rPr lang="en-GB" smtClean="0"/>
              <a:t>17/06/2025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67707-C437-47F6-9A49-9B106D05F5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064880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E95C1-4AD8-46D3-A1CD-B2A2EEF6171B}" type="datetimeFigureOut">
              <a:rPr lang="en-GB" smtClean="0"/>
              <a:t>17/06/2025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67707-C437-47F6-9A49-9B106D05F5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19266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E95C1-4AD8-46D3-A1CD-B2A2EEF6171B}" type="datetimeFigureOut">
              <a:rPr lang="en-GB" smtClean="0"/>
              <a:t>17/06/2025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67707-C437-47F6-9A49-9B106D05F5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244981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E95C1-4AD8-46D3-A1CD-B2A2EEF6171B}" type="datetimeFigureOut">
              <a:rPr lang="en-GB" smtClean="0"/>
              <a:t>17/06/2025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67707-C437-47F6-9A49-9B106D05F5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886849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E95C1-4AD8-46D3-A1CD-B2A2EEF6171B}" type="datetimeFigureOut">
              <a:rPr lang="en-GB" smtClean="0"/>
              <a:t>17/06/2025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67707-C437-47F6-9A49-9B106D05F5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88053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E95C1-4AD8-46D3-A1CD-B2A2EEF6171B}" type="datetimeFigureOut">
              <a:rPr lang="en-GB" smtClean="0"/>
              <a:t>17/06/2025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67707-C437-47F6-9A49-9B106D05F5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70312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E95C1-4AD8-46D3-A1CD-B2A2EEF6171B}" type="datetimeFigureOut">
              <a:rPr lang="en-GB" smtClean="0"/>
              <a:t>17/06/2025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67707-C437-47F6-9A49-9B106D05F5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32876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7E95C1-4AD8-46D3-A1CD-B2A2EEF6171B}" type="datetimeFigureOut">
              <a:rPr lang="en-GB" smtClean="0"/>
              <a:t>17/06/2025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067707-C437-47F6-9A49-9B106D05F5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79436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7E95C1-4AD8-46D3-A1CD-B2A2EEF6171B}" type="datetimeFigureOut">
              <a:rPr lang="en-GB" smtClean="0"/>
              <a:t>17/06/2025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067707-C437-47F6-9A49-9B106D05F59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88384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Master's study - How you'll study your master's degree">
            <a:extLst>
              <a:ext uri="{FF2B5EF4-FFF2-40B4-BE49-F238E27FC236}">
                <a16:creationId xmlns:a16="http://schemas.microsoft.com/office/drawing/2014/main" id="{7337010E-30E5-73FF-5CDB-2363ABB44E8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760"/>
          <a:stretch/>
        </p:blipFill>
        <p:spPr bwMode="auto">
          <a:xfrm rot="5400000">
            <a:off x="-1580029" y="1580028"/>
            <a:ext cx="10018059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80F97E5B-6B80-8780-509A-8C182BB5D006}"/>
              </a:ext>
            </a:extLst>
          </p:cNvPr>
          <p:cNvSpPr/>
          <p:nvPr/>
        </p:nvSpPr>
        <p:spPr>
          <a:xfrm rot="5400000">
            <a:off x="-1581634" y="1580351"/>
            <a:ext cx="10018060" cy="6857358"/>
          </a:xfrm>
          <a:prstGeom prst="rect">
            <a:avLst/>
          </a:prstGeom>
          <a:gradFill flip="none" rotWithShape="1">
            <a:gsLst>
              <a:gs pos="0">
                <a:srgbClr val="24A3DC">
                  <a:alpha val="30196"/>
                </a:srgbClr>
              </a:gs>
              <a:gs pos="47000">
                <a:srgbClr val="104862">
                  <a:alpha val="20000"/>
                </a:srgbClr>
              </a:gs>
              <a:gs pos="100000">
                <a:schemeClr val="tx1"/>
              </a:gs>
            </a:gsLst>
            <a:path path="circle">
              <a:fillToRect l="50000" t="130000" r="50000" b="-30000"/>
            </a:path>
            <a:tileRect/>
          </a:gra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/>
          </a:p>
        </p:txBody>
      </p:sp>
      <p:pic>
        <p:nvPicPr>
          <p:cNvPr id="1030" name="Picture 6" descr="A white text and masks on a black background&#10;&#10;AI-generated content may be incorrect.">
            <a:extLst>
              <a:ext uri="{FF2B5EF4-FFF2-40B4-BE49-F238E27FC236}">
                <a16:creationId xmlns:a16="http://schemas.microsoft.com/office/drawing/2014/main" id="{7C00D6EB-4108-53B4-923A-2115243BEE5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22571" y="1461480"/>
            <a:ext cx="1009650" cy="1009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A red and white lit up letters&#10;&#10;AI-generated content may be incorrect.">
            <a:extLst>
              <a:ext uri="{FF2B5EF4-FFF2-40B4-BE49-F238E27FC236}">
                <a16:creationId xmlns:a16="http://schemas.microsoft.com/office/drawing/2014/main" id="{E5EE21F8-A953-8AF4-254E-557DF90010E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197960"/>
            <a:ext cx="6858000" cy="19351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6">
            <a:extLst>
              <a:ext uri="{FF2B5EF4-FFF2-40B4-BE49-F238E27FC236}">
                <a16:creationId xmlns:a16="http://schemas.microsoft.com/office/drawing/2014/main" id="{D26BC6E1-5C3D-567A-4FF1-C44F6EFF9B9B}"/>
              </a:ext>
            </a:extLst>
          </p:cNvPr>
          <p:cNvSpPr txBox="1"/>
          <p:nvPr/>
        </p:nvSpPr>
        <p:spPr>
          <a:xfrm>
            <a:off x="305654" y="3732010"/>
            <a:ext cx="6243484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5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doni MT Poster Compressed" panose="02070706080601050204" pitchFamily="18" charset="0"/>
              </a:rPr>
              <a:t>Rising Stars</a:t>
            </a:r>
          </a:p>
          <a:p>
            <a:pPr algn="ctr"/>
            <a:r>
              <a:rPr lang="en-GB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ill Sans Nova Light" panose="020B0302020104020203" pitchFamily="34" charset="0"/>
              </a:rPr>
              <a:t>If Only You Would Listen</a:t>
            </a:r>
          </a:p>
          <a:p>
            <a:pPr algn="ctr"/>
            <a:r>
              <a:rPr lang="en-GB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ill Sans Nova Light" panose="020B0302020104020203" pitchFamily="34" charset="0"/>
              </a:rPr>
              <a:t>Lyrics</a:t>
            </a:r>
          </a:p>
        </p:txBody>
      </p:sp>
    </p:spTree>
    <p:extLst>
      <p:ext uri="{BB962C8B-B14F-4D97-AF65-F5344CB8AC3E}">
        <p14:creationId xmlns:p14="http://schemas.microsoft.com/office/powerpoint/2010/main" val="40892624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9408730-BC54-C667-0CAE-C2DDB1F88AE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F767E121-3C1A-743D-7E41-523556E4D123}"/>
              </a:ext>
            </a:extLst>
          </p:cNvPr>
          <p:cNvGrpSpPr/>
          <p:nvPr/>
        </p:nvGrpSpPr>
        <p:grpSpPr>
          <a:xfrm>
            <a:off x="-2" y="-1"/>
            <a:ext cx="6858002" cy="9906001"/>
            <a:chOff x="-2" y="2"/>
            <a:chExt cx="6858002" cy="9906001"/>
          </a:xfrm>
        </p:grpSpPr>
        <p:pic>
          <p:nvPicPr>
            <p:cNvPr id="5" name="Picture 10" descr="Bulb Frame Images – Browse 110,640 Stock Photos, Vectors, and Video | Adobe  Stock">
              <a:extLst>
                <a:ext uri="{FF2B5EF4-FFF2-40B4-BE49-F238E27FC236}">
                  <a16:creationId xmlns:a16="http://schemas.microsoft.com/office/drawing/2014/main" id="{734D1EDC-1E74-D2FA-AFBF-0F8852A39B76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356" t="7976" r="4396" b="8075"/>
            <a:stretch/>
          </p:blipFill>
          <p:spPr bwMode="auto">
            <a:xfrm rot="5400000">
              <a:off x="-1524002" y="1524002"/>
              <a:ext cx="9906001" cy="685800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61C73B7C-3BE6-A980-7EDA-F0F55C5DA22E}"/>
                </a:ext>
              </a:extLst>
            </p:cNvPr>
            <p:cNvSpPr/>
            <p:nvPr/>
          </p:nvSpPr>
          <p:spPr>
            <a:xfrm>
              <a:off x="385513" y="322434"/>
              <a:ext cx="6042030" cy="9261132"/>
            </a:xfrm>
            <a:prstGeom prst="rect">
              <a:avLst/>
            </a:prstGeom>
            <a:solidFill>
              <a:srgbClr val="FFFFD9">
                <a:alpha val="46667"/>
              </a:srgb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</p:grpSp>
      <p:sp>
        <p:nvSpPr>
          <p:cNvPr id="6" name="TextBox 5">
            <a:extLst>
              <a:ext uri="{FF2B5EF4-FFF2-40B4-BE49-F238E27FC236}">
                <a16:creationId xmlns:a16="http://schemas.microsoft.com/office/drawing/2014/main" id="{2E250F6E-7077-5D12-93D7-9DE9ED49DC95}"/>
              </a:ext>
            </a:extLst>
          </p:cNvPr>
          <p:cNvSpPr txBox="1"/>
          <p:nvPr/>
        </p:nvSpPr>
        <p:spPr>
          <a:xfrm>
            <a:off x="430457" y="322431"/>
            <a:ext cx="6036279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400" dirty="0">
                <a:ln>
                  <a:solidFill>
                    <a:schemeClr val="tx1"/>
                  </a:solidFill>
                </a:ln>
                <a:solidFill>
                  <a:srgbClr val="C00000"/>
                </a:solidFill>
                <a:latin typeface="Budmo Jiggler" panose="00000400000000000000" pitchFamily="2" charset="0"/>
              </a:rPr>
              <a:t>If Only You Would Listen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E167A1F3-7513-A7C3-774E-869F76D5D72A}"/>
              </a:ext>
            </a:extLst>
          </p:cNvPr>
          <p:cNvSpPr txBox="1"/>
          <p:nvPr/>
        </p:nvSpPr>
        <p:spPr>
          <a:xfrm>
            <a:off x="531157" y="1768981"/>
            <a:ext cx="5896386" cy="646330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rtl="0" fontAlgn="base"/>
            <a:r>
              <a:rPr lang="en-GB" b="1" dirty="0">
                <a:solidFill>
                  <a:srgbClr val="000000"/>
                </a:solidFill>
                <a:latin typeface="Gill Sans Nova Light" panose="020B0302020104020203" pitchFamily="34" charset="0"/>
              </a:rPr>
              <a:t>SOLOIST: </a:t>
            </a:r>
            <a:r>
              <a:rPr lang="en-GB" b="0" i="0" dirty="0">
                <a:solidFill>
                  <a:srgbClr val="000000"/>
                </a:solidFill>
                <a:effectLst/>
                <a:latin typeface="Aptos" panose="020B0004020202020204" pitchFamily="34" charset="0"/>
              </a:rPr>
              <a:t>EVIE L (CH)</a:t>
            </a:r>
            <a:endParaRPr lang="en-GB" b="1" dirty="0">
              <a:solidFill>
                <a:srgbClr val="000000"/>
              </a:solidFill>
              <a:latin typeface="Gill Sans Nova Light" panose="020B0302020104020203" pitchFamily="34" charset="0"/>
            </a:endParaRPr>
          </a:p>
          <a:p>
            <a:pPr algn="l" rtl="0" fontAlgn="base"/>
            <a:r>
              <a:rPr lang="en-GB" sz="1800" b="0" i="0" dirty="0">
                <a:solidFill>
                  <a:srgbClr val="000000"/>
                </a:solidFill>
                <a:effectLst/>
                <a:latin typeface="Gill Sans Nova Light" panose="020B0302020104020203" pitchFamily="34" charset="0"/>
              </a:rPr>
              <a:t>You always talk, talk, talk all the time. </a:t>
            </a:r>
            <a:br>
              <a:rPr lang="en-GB" sz="1800" b="0" i="0" dirty="0">
                <a:solidFill>
                  <a:srgbClr val="000000"/>
                </a:solidFill>
                <a:effectLst/>
                <a:latin typeface="Gill Sans Nova Light" panose="020B0302020104020203" pitchFamily="34" charset="0"/>
              </a:rPr>
            </a:br>
            <a:r>
              <a:rPr lang="en-GB" sz="1800" b="0" i="0" dirty="0">
                <a:solidFill>
                  <a:srgbClr val="000000"/>
                </a:solidFill>
                <a:effectLst/>
                <a:latin typeface="Gill Sans Nova Light" panose="020B0302020104020203" pitchFamily="34" charset="0"/>
              </a:rPr>
              <a:t>You never let me get in a word. </a:t>
            </a:r>
          </a:p>
          <a:p>
            <a:pPr algn="l" rtl="0" fontAlgn="base"/>
            <a:br>
              <a:rPr lang="en-GB" sz="1800" b="0" i="0" dirty="0">
                <a:solidFill>
                  <a:srgbClr val="000000"/>
                </a:solidFill>
                <a:effectLst/>
                <a:latin typeface="Gill Sans Nova Light" panose="020B0302020104020203" pitchFamily="34" charset="0"/>
              </a:rPr>
            </a:br>
            <a:r>
              <a:rPr lang="en-GB" sz="1800" b="1" i="0" dirty="0">
                <a:solidFill>
                  <a:srgbClr val="000000"/>
                </a:solidFill>
                <a:effectLst/>
                <a:latin typeface="Gill Sans Nova Light" panose="020B0302020104020203" pitchFamily="34" charset="0"/>
              </a:rPr>
              <a:t>SOLOIST: </a:t>
            </a:r>
            <a:r>
              <a:rPr lang="en-GB" b="1" dirty="0">
                <a:solidFill>
                  <a:srgbClr val="000000"/>
                </a:solidFill>
                <a:latin typeface="Gill Sans Nova Light" panose="020B0302020104020203" pitchFamily="34" charset="0"/>
              </a:rPr>
              <a:t>TBC</a:t>
            </a:r>
            <a:endParaRPr lang="en-GB" b="1" dirty="0">
              <a:solidFill>
                <a:srgbClr val="FF0000"/>
              </a:solidFill>
              <a:latin typeface="Gill Sans Nova Light" panose="020B0302020104020203" pitchFamily="34" charset="0"/>
            </a:endParaRPr>
          </a:p>
          <a:p>
            <a:pPr algn="l" rtl="0" fontAlgn="base"/>
            <a:r>
              <a:rPr lang="en-GB" sz="1800" b="0" i="0" dirty="0">
                <a:solidFill>
                  <a:srgbClr val="000000"/>
                </a:solidFill>
                <a:effectLst/>
                <a:latin typeface="Gill Sans Nova Light" panose="020B0302020104020203" pitchFamily="34" charset="0"/>
              </a:rPr>
              <a:t>Wish I had, I had a dime </a:t>
            </a:r>
            <a:br>
              <a:rPr lang="en-GB" sz="1800" b="0" i="0" dirty="0">
                <a:solidFill>
                  <a:srgbClr val="000000"/>
                </a:solidFill>
                <a:effectLst/>
                <a:latin typeface="Gill Sans Nova Light" panose="020B0302020104020203" pitchFamily="34" charset="0"/>
              </a:rPr>
            </a:br>
            <a:r>
              <a:rPr lang="en-GB" sz="1800" b="0" i="0" dirty="0">
                <a:solidFill>
                  <a:srgbClr val="000000"/>
                </a:solidFill>
                <a:effectLst/>
                <a:latin typeface="Gill Sans Nova Light" panose="020B0302020104020203" pitchFamily="34" charset="0"/>
              </a:rPr>
              <a:t>For every thought I’ve swallowed unheard.</a:t>
            </a:r>
          </a:p>
          <a:p>
            <a:pPr algn="l" rtl="0" fontAlgn="base"/>
            <a:r>
              <a:rPr lang="en-GB" sz="1800" b="0" i="0" dirty="0">
                <a:solidFill>
                  <a:srgbClr val="000000"/>
                </a:solidFill>
                <a:effectLst/>
                <a:latin typeface="Gill Sans Nova Light" panose="020B0302020104020203" pitchFamily="34" charset="0"/>
              </a:rPr>
              <a:t> </a:t>
            </a:r>
            <a:br>
              <a:rPr lang="en-GB" sz="1800" b="0" i="0" dirty="0">
                <a:solidFill>
                  <a:srgbClr val="000000"/>
                </a:solidFill>
                <a:effectLst/>
                <a:latin typeface="Gill Sans Nova Light" panose="020B0302020104020203" pitchFamily="34" charset="0"/>
              </a:rPr>
            </a:br>
            <a:r>
              <a:rPr lang="en-GB" sz="1800" b="1" i="0" dirty="0">
                <a:solidFill>
                  <a:srgbClr val="000000"/>
                </a:solidFill>
                <a:effectLst/>
                <a:latin typeface="Gill Sans Nova Light" panose="020B0302020104020203" pitchFamily="34" charset="0"/>
              </a:rPr>
              <a:t>SOLOIST: </a:t>
            </a:r>
            <a:r>
              <a:rPr lang="en-GB" b="0" i="0" dirty="0">
                <a:solidFill>
                  <a:srgbClr val="000000"/>
                </a:solidFill>
                <a:effectLst/>
                <a:latin typeface="WordVisi_MSFontService"/>
              </a:rPr>
              <a:t>ZARA B (PC)</a:t>
            </a:r>
            <a:endParaRPr lang="en-GB" sz="1800" b="1" i="0" dirty="0">
              <a:solidFill>
                <a:srgbClr val="000000"/>
              </a:solidFill>
              <a:effectLst/>
              <a:latin typeface="Gill Sans Nova Light" panose="020B0302020104020203" pitchFamily="34" charset="0"/>
            </a:endParaRPr>
          </a:p>
          <a:p>
            <a:pPr algn="l" rtl="0" fontAlgn="base"/>
            <a:r>
              <a:rPr lang="en-GB" sz="1800" b="0" i="0" dirty="0">
                <a:solidFill>
                  <a:srgbClr val="000000"/>
                </a:solidFill>
                <a:effectLst/>
                <a:latin typeface="Gill Sans Nova Light" panose="020B0302020104020203" pitchFamily="34" charset="0"/>
              </a:rPr>
              <a:t>No matter what it is that I do, </a:t>
            </a:r>
            <a:br>
              <a:rPr lang="en-GB" sz="1800" b="0" i="0" dirty="0">
                <a:solidFill>
                  <a:srgbClr val="000000"/>
                </a:solidFill>
                <a:effectLst/>
                <a:latin typeface="Gill Sans Nova Light" panose="020B0302020104020203" pitchFamily="34" charset="0"/>
              </a:rPr>
            </a:br>
            <a:r>
              <a:rPr lang="en-GB" sz="1800" b="0" i="0" dirty="0">
                <a:solidFill>
                  <a:srgbClr val="000000"/>
                </a:solidFill>
                <a:effectLst/>
                <a:latin typeface="Gill Sans Nova Light" panose="020B0302020104020203" pitchFamily="34" charset="0"/>
              </a:rPr>
              <a:t>It’s like I just can’t seem to get through.</a:t>
            </a:r>
          </a:p>
          <a:p>
            <a:pPr algn="l" rtl="0" fontAlgn="base"/>
            <a:r>
              <a:rPr lang="en-GB" sz="1800" b="0" i="0" dirty="0">
                <a:solidFill>
                  <a:srgbClr val="000000"/>
                </a:solidFill>
                <a:effectLst/>
                <a:latin typeface="Gill Sans Nova Light" panose="020B0302020104020203" pitchFamily="34" charset="0"/>
              </a:rPr>
              <a:t> </a:t>
            </a:r>
            <a:br>
              <a:rPr lang="en-GB" sz="1800" b="0" i="0" dirty="0">
                <a:solidFill>
                  <a:srgbClr val="000000"/>
                </a:solidFill>
                <a:effectLst/>
                <a:latin typeface="Gill Sans Nova Light" panose="020B0302020104020203" pitchFamily="34" charset="0"/>
              </a:rPr>
            </a:br>
            <a:r>
              <a:rPr lang="en-GB" sz="1800" b="1" i="0" dirty="0">
                <a:solidFill>
                  <a:srgbClr val="000000"/>
                </a:solidFill>
                <a:effectLst/>
                <a:latin typeface="Gill Sans Nova Light" panose="020B0302020104020203" pitchFamily="34" charset="0"/>
              </a:rPr>
              <a:t>ALL </a:t>
            </a:r>
            <a:br>
              <a:rPr lang="en-GB" sz="1800" b="0" i="0" dirty="0">
                <a:solidFill>
                  <a:srgbClr val="000000"/>
                </a:solidFill>
                <a:effectLst/>
                <a:latin typeface="Gill Sans Nova Light" panose="020B0302020104020203" pitchFamily="34" charset="0"/>
              </a:rPr>
            </a:br>
            <a:r>
              <a:rPr lang="en-GB" sz="1800" b="0" i="0" dirty="0">
                <a:solidFill>
                  <a:srgbClr val="000000"/>
                </a:solidFill>
                <a:effectLst/>
                <a:latin typeface="Gill Sans Nova Light" panose="020B0302020104020203" pitchFamily="34" charset="0"/>
              </a:rPr>
              <a:t>I’ve got so much to say, </a:t>
            </a:r>
            <a:br>
              <a:rPr lang="en-GB" sz="1800" b="0" i="0" dirty="0">
                <a:solidFill>
                  <a:srgbClr val="000000"/>
                </a:solidFill>
                <a:effectLst/>
                <a:latin typeface="Gill Sans Nova Light" panose="020B0302020104020203" pitchFamily="34" charset="0"/>
              </a:rPr>
            </a:br>
            <a:r>
              <a:rPr lang="en-GB" sz="1800" b="0" i="0" dirty="0">
                <a:solidFill>
                  <a:srgbClr val="000000"/>
                </a:solidFill>
                <a:effectLst/>
                <a:latin typeface="Gill Sans Nova Light" panose="020B0302020104020203" pitchFamily="34" charset="0"/>
              </a:rPr>
              <a:t>If only you would listen. </a:t>
            </a:r>
            <a:br>
              <a:rPr lang="en-GB" sz="1800" b="0" i="0" dirty="0">
                <a:solidFill>
                  <a:srgbClr val="000000"/>
                </a:solidFill>
                <a:effectLst/>
                <a:latin typeface="Gill Sans Nova Light" panose="020B0302020104020203" pitchFamily="34" charset="0"/>
              </a:rPr>
            </a:br>
            <a:r>
              <a:rPr lang="en-GB" sz="1800" b="0" i="0" dirty="0">
                <a:solidFill>
                  <a:srgbClr val="000000"/>
                </a:solidFill>
                <a:effectLst/>
                <a:latin typeface="Gill Sans Nova Light" panose="020B0302020104020203" pitchFamily="34" charset="0"/>
              </a:rPr>
              <a:t>I’ve tried ev’ry which way, </a:t>
            </a:r>
            <a:br>
              <a:rPr lang="en-GB" sz="1800" b="0" i="0" dirty="0">
                <a:solidFill>
                  <a:srgbClr val="000000"/>
                </a:solidFill>
                <a:effectLst/>
                <a:latin typeface="Gill Sans Nova Light" panose="020B0302020104020203" pitchFamily="34" charset="0"/>
              </a:rPr>
            </a:br>
            <a:r>
              <a:rPr lang="en-GB" sz="1800" b="0" i="0" dirty="0">
                <a:solidFill>
                  <a:srgbClr val="000000"/>
                </a:solidFill>
                <a:effectLst/>
                <a:latin typeface="Gill Sans Nova Light" panose="020B0302020104020203" pitchFamily="34" charset="0"/>
              </a:rPr>
              <a:t>And still, you never listen. </a:t>
            </a:r>
            <a:br>
              <a:rPr lang="en-GB" sz="1800" b="0" i="0" dirty="0">
                <a:solidFill>
                  <a:srgbClr val="000000"/>
                </a:solidFill>
                <a:effectLst/>
                <a:latin typeface="Gill Sans Nova Light" panose="020B0302020104020203" pitchFamily="34" charset="0"/>
              </a:rPr>
            </a:br>
            <a:r>
              <a:rPr lang="en-GB" sz="1800" b="0" i="0" dirty="0">
                <a:solidFill>
                  <a:srgbClr val="000000"/>
                </a:solidFill>
                <a:effectLst/>
                <a:latin typeface="Gill Sans Nova Light" panose="020B0302020104020203" pitchFamily="34" charset="0"/>
              </a:rPr>
              <a:t>Can’t you see I’m hurting? </a:t>
            </a:r>
            <a:br>
              <a:rPr lang="en-GB" sz="1800" b="0" i="0" dirty="0">
                <a:solidFill>
                  <a:srgbClr val="000000"/>
                </a:solidFill>
                <a:effectLst/>
                <a:latin typeface="Gill Sans Nova Light" panose="020B0302020104020203" pitchFamily="34" charset="0"/>
              </a:rPr>
            </a:br>
            <a:r>
              <a:rPr lang="en-GB" sz="1800" b="0" i="0" dirty="0">
                <a:solidFill>
                  <a:srgbClr val="000000"/>
                </a:solidFill>
                <a:effectLst/>
                <a:latin typeface="Gill Sans Nova Light" panose="020B0302020104020203" pitchFamily="34" charset="0"/>
              </a:rPr>
              <a:t>I couldn’t be more clear. </a:t>
            </a:r>
            <a:br>
              <a:rPr lang="en-GB" sz="1800" b="0" i="0" dirty="0">
                <a:solidFill>
                  <a:srgbClr val="000000"/>
                </a:solidFill>
                <a:effectLst/>
                <a:latin typeface="Gill Sans Nova Light" panose="020B0302020104020203" pitchFamily="34" charset="0"/>
              </a:rPr>
            </a:br>
            <a:r>
              <a:rPr lang="en-GB" sz="1800" b="0" i="0" dirty="0">
                <a:solidFill>
                  <a:srgbClr val="000000"/>
                </a:solidFill>
                <a:effectLst/>
                <a:latin typeface="Gill Sans Nova Light" panose="020B0302020104020203" pitchFamily="34" charset="0"/>
              </a:rPr>
              <a:t>But I promise, </a:t>
            </a:r>
            <a:br>
              <a:rPr lang="en-GB" sz="1800" b="0" i="0" dirty="0">
                <a:solidFill>
                  <a:srgbClr val="000000"/>
                </a:solidFill>
                <a:effectLst/>
                <a:latin typeface="Gill Sans Nova Light" panose="020B0302020104020203" pitchFamily="34" charset="0"/>
              </a:rPr>
            </a:br>
            <a:r>
              <a:rPr lang="en-GB" sz="1800" b="0" i="0" dirty="0">
                <a:solidFill>
                  <a:srgbClr val="000000"/>
                </a:solidFill>
                <a:effectLst/>
                <a:latin typeface="Gill Sans Nova Light" panose="020B0302020104020203" pitchFamily="34" charset="0"/>
              </a:rPr>
              <a:t>One day I’ll make you hear. </a:t>
            </a:r>
            <a:br>
              <a:rPr lang="en-GB" sz="1800" b="0" i="0" dirty="0">
                <a:solidFill>
                  <a:srgbClr val="000000"/>
                </a:solidFill>
                <a:effectLst/>
                <a:latin typeface="Gill Sans Nova Light" panose="020B0302020104020203" pitchFamily="34" charset="0"/>
              </a:rPr>
            </a:br>
            <a:br>
              <a:rPr lang="en-GB" sz="1800" b="0" i="0" dirty="0">
                <a:solidFill>
                  <a:srgbClr val="000000"/>
                </a:solidFill>
                <a:effectLst/>
                <a:latin typeface="Gill Sans Nova Light" panose="020B0302020104020203" pitchFamily="34" charset="0"/>
              </a:rPr>
            </a:br>
            <a:endParaRPr lang="en-GB" b="0" i="0" dirty="0">
              <a:solidFill>
                <a:srgbClr val="000000"/>
              </a:solidFill>
              <a:effectLst/>
              <a:latin typeface="Gill Sans Nova Light" panose="020B03020201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86158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F427D40-8A1E-9963-D871-70E83BC7C9D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2A95E625-AADA-B4D4-CC9B-758482D60F8C}"/>
              </a:ext>
            </a:extLst>
          </p:cNvPr>
          <p:cNvGrpSpPr/>
          <p:nvPr/>
        </p:nvGrpSpPr>
        <p:grpSpPr>
          <a:xfrm>
            <a:off x="-2" y="-1"/>
            <a:ext cx="6858002" cy="9906001"/>
            <a:chOff x="-2" y="2"/>
            <a:chExt cx="6858002" cy="9906001"/>
          </a:xfrm>
        </p:grpSpPr>
        <p:pic>
          <p:nvPicPr>
            <p:cNvPr id="5" name="Picture 10" descr="Bulb Frame Images – Browse 110,640 Stock Photos, Vectors, and Video | Adobe  Stock">
              <a:extLst>
                <a:ext uri="{FF2B5EF4-FFF2-40B4-BE49-F238E27FC236}">
                  <a16:creationId xmlns:a16="http://schemas.microsoft.com/office/drawing/2014/main" id="{C72CBF77-A07F-F44C-3BC2-C4014B9F3CAD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356" t="7976" r="4396" b="8075"/>
            <a:stretch/>
          </p:blipFill>
          <p:spPr bwMode="auto">
            <a:xfrm rot="5400000">
              <a:off x="-1524002" y="1524002"/>
              <a:ext cx="9906001" cy="685800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8A435D4A-3FAD-99FC-8A46-61597E8E6E30}"/>
                </a:ext>
              </a:extLst>
            </p:cNvPr>
            <p:cNvSpPr/>
            <p:nvPr/>
          </p:nvSpPr>
          <p:spPr>
            <a:xfrm>
              <a:off x="385513" y="322434"/>
              <a:ext cx="6042030" cy="9261132"/>
            </a:xfrm>
            <a:prstGeom prst="rect">
              <a:avLst/>
            </a:prstGeom>
            <a:solidFill>
              <a:srgbClr val="FFFFD9">
                <a:alpha val="46667"/>
              </a:srgb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</p:grpSp>
      <p:sp>
        <p:nvSpPr>
          <p:cNvPr id="6" name="TextBox 5">
            <a:extLst>
              <a:ext uri="{FF2B5EF4-FFF2-40B4-BE49-F238E27FC236}">
                <a16:creationId xmlns:a16="http://schemas.microsoft.com/office/drawing/2014/main" id="{D0C72E31-C3EC-CB5B-AD7B-F62917B01001}"/>
              </a:ext>
            </a:extLst>
          </p:cNvPr>
          <p:cNvSpPr txBox="1"/>
          <p:nvPr/>
        </p:nvSpPr>
        <p:spPr>
          <a:xfrm>
            <a:off x="430457" y="322431"/>
            <a:ext cx="6036279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400" dirty="0">
                <a:ln>
                  <a:solidFill>
                    <a:schemeClr val="tx1"/>
                  </a:solidFill>
                </a:ln>
                <a:solidFill>
                  <a:srgbClr val="C00000"/>
                </a:solidFill>
                <a:latin typeface="Budmo Jiggler" panose="00000400000000000000" pitchFamily="2" charset="0"/>
              </a:rPr>
              <a:t>If Only You would Listen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A5085E0-9E56-2C59-3487-1FD1777AF3B1}"/>
              </a:ext>
            </a:extLst>
          </p:cNvPr>
          <p:cNvSpPr txBox="1"/>
          <p:nvPr/>
        </p:nvSpPr>
        <p:spPr>
          <a:xfrm>
            <a:off x="531157" y="1768981"/>
            <a:ext cx="5896386" cy="36933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rtl="0" fontAlgn="base"/>
            <a:br>
              <a:rPr lang="en-GB" sz="1800" b="0" i="0" dirty="0">
                <a:solidFill>
                  <a:srgbClr val="000000"/>
                </a:solidFill>
                <a:effectLst/>
                <a:latin typeface="Gill Sans Nova Light" panose="020B0302020104020203" pitchFamily="34" charset="0"/>
              </a:rPr>
            </a:br>
            <a:r>
              <a:rPr lang="en-GB" sz="1800" b="1" i="0" dirty="0">
                <a:solidFill>
                  <a:srgbClr val="000000"/>
                </a:solidFill>
                <a:effectLst/>
                <a:latin typeface="Gill Sans Nova Light" panose="020B0302020104020203" pitchFamily="34" charset="0"/>
              </a:rPr>
              <a:t>SOLOIST: </a:t>
            </a:r>
            <a:r>
              <a:rPr lang="en-GB" b="0" i="0" dirty="0">
                <a:solidFill>
                  <a:srgbClr val="000000"/>
                </a:solidFill>
                <a:effectLst/>
                <a:latin typeface="WordVisi_MSFontService"/>
              </a:rPr>
              <a:t>FREYA K (PC)</a:t>
            </a:r>
            <a:endParaRPr lang="en-GB" sz="1800" b="0" i="0" dirty="0">
              <a:solidFill>
                <a:srgbClr val="000000"/>
              </a:solidFill>
              <a:effectLst/>
              <a:latin typeface="Gill Sans Nova Light" panose="020B0302020104020203" pitchFamily="34" charset="0"/>
            </a:endParaRPr>
          </a:p>
          <a:p>
            <a:pPr algn="l" rtl="0" fontAlgn="base"/>
            <a:r>
              <a:rPr lang="en-GB" sz="1800" b="0" i="0" dirty="0">
                <a:solidFill>
                  <a:srgbClr val="000000"/>
                </a:solidFill>
                <a:effectLst/>
                <a:latin typeface="Gill Sans Nova Light" panose="020B0302020104020203" pitchFamily="34" charset="0"/>
              </a:rPr>
              <a:t>You know </a:t>
            </a:r>
            <a:r>
              <a:rPr lang="en-GB" sz="1800" b="0" i="0" dirty="0" err="1">
                <a:solidFill>
                  <a:srgbClr val="000000"/>
                </a:solidFill>
                <a:effectLst/>
                <a:latin typeface="Gill Sans Nova Light" panose="020B0302020104020203" pitchFamily="34" charset="0"/>
              </a:rPr>
              <a:t>i</a:t>
            </a:r>
            <a:r>
              <a:rPr lang="en-GB" sz="1800" b="0" i="0" dirty="0">
                <a:solidFill>
                  <a:srgbClr val="000000"/>
                </a:solidFill>
                <a:effectLst/>
                <a:latin typeface="Gill Sans Nova Light" panose="020B0302020104020203" pitchFamily="34" charset="0"/>
              </a:rPr>
              <a:t> try, try, try to explain-- </a:t>
            </a:r>
            <a:br>
              <a:rPr lang="en-GB" sz="1800" b="0" i="0" dirty="0">
                <a:solidFill>
                  <a:srgbClr val="000000"/>
                </a:solidFill>
                <a:effectLst/>
                <a:latin typeface="Gill Sans Nova Light" panose="020B0302020104020203" pitchFamily="34" charset="0"/>
              </a:rPr>
            </a:br>
            <a:r>
              <a:rPr lang="en-GB" sz="1800" b="0" i="0" dirty="0">
                <a:solidFill>
                  <a:srgbClr val="000000"/>
                </a:solidFill>
                <a:effectLst/>
                <a:latin typeface="Gill Sans Nova Light" panose="020B0302020104020203" pitchFamily="34" charset="0"/>
              </a:rPr>
              <a:t>I’m not the kid you want me to be. </a:t>
            </a:r>
          </a:p>
          <a:p>
            <a:pPr algn="l" rtl="0" fontAlgn="base"/>
            <a:br>
              <a:rPr lang="en-GB" sz="1800" b="0" i="0" dirty="0">
                <a:solidFill>
                  <a:srgbClr val="000000"/>
                </a:solidFill>
                <a:effectLst/>
                <a:latin typeface="Gill Sans Nova Light" panose="020B0302020104020203" pitchFamily="34" charset="0"/>
              </a:rPr>
            </a:br>
            <a:r>
              <a:rPr lang="en-GB" sz="1800" b="1" i="0" dirty="0">
                <a:solidFill>
                  <a:srgbClr val="000000"/>
                </a:solidFill>
                <a:effectLst/>
                <a:latin typeface="Gill Sans Nova Light" panose="020B0302020104020203" pitchFamily="34" charset="0"/>
              </a:rPr>
              <a:t>SOLOIST: </a:t>
            </a:r>
            <a:r>
              <a:rPr lang="en-GB" b="0" i="0" dirty="0">
                <a:solidFill>
                  <a:srgbClr val="000000"/>
                </a:solidFill>
                <a:effectLst/>
                <a:latin typeface="WordVisi_MSFontService"/>
              </a:rPr>
              <a:t>AMEILIA L (FM) </a:t>
            </a:r>
          </a:p>
          <a:p>
            <a:pPr algn="l" rtl="0" fontAlgn="base"/>
            <a:r>
              <a:rPr lang="en-GB" sz="1800" b="0" i="0" dirty="0">
                <a:solidFill>
                  <a:srgbClr val="000000"/>
                </a:solidFill>
                <a:effectLst/>
                <a:latin typeface="Gill Sans Nova Light" panose="020B0302020104020203" pitchFamily="34" charset="0"/>
              </a:rPr>
              <a:t>And yet it’s all, it’s all in vain-- </a:t>
            </a:r>
            <a:br>
              <a:rPr lang="en-GB" sz="1800" b="0" i="0" dirty="0">
                <a:solidFill>
                  <a:srgbClr val="000000"/>
                </a:solidFill>
                <a:effectLst/>
                <a:latin typeface="Gill Sans Nova Light" panose="020B0302020104020203" pitchFamily="34" charset="0"/>
              </a:rPr>
            </a:br>
            <a:r>
              <a:rPr lang="en-GB" sz="1800" b="0" i="0" dirty="0">
                <a:solidFill>
                  <a:srgbClr val="000000"/>
                </a:solidFill>
                <a:effectLst/>
                <a:latin typeface="Gill Sans Nova Light" panose="020B0302020104020203" pitchFamily="34" charset="0"/>
              </a:rPr>
              <a:t>You just don’t wanna see the real me. </a:t>
            </a:r>
          </a:p>
          <a:p>
            <a:pPr algn="l" rtl="0" fontAlgn="base"/>
            <a:br>
              <a:rPr lang="en-GB" sz="1800" b="0" i="0" dirty="0">
                <a:solidFill>
                  <a:srgbClr val="000000"/>
                </a:solidFill>
                <a:effectLst/>
                <a:latin typeface="Gill Sans Nova Light" panose="020B0302020104020203" pitchFamily="34" charset="0"/>
              </a:rPr>
            </a:br>
            <a:r>
              <a:rPr lang="en-GB" sz="1800" b="1" i="0" dirty="0">
                <a:solidFill>
                  <a:srgbClr val="000000"/>
                </a:solidFill>
                <a:effectLst/>
                <a:latin typeface="Gill Sans Nova Light" panose="020B0302020104020203" pitchFamily="34" charset="0"/>
              </a:rPr>
              <a:t>SOLOIST: </a:t>
            </a:r>
            <a:r>
              <a:rPr lang="en-GB" b="0" i="0" dirty="0">
                <a:solidFill>
                  <a:srgbClr val="000000"/>
                </a:solidFill>
                <a:effectLst/>
                <a:latin typeface="WordVisi_MSFontService"/>
              </a:rPr>
              <a:t>ANASTASIA M (FM)</a:t>
            </a:r>
            <a:endParaRPr lang="en-GB" sz="1800" b="0" i="0" dirty="0">
              <a:solidFill>
                <a:srgbClr val="000000"/>
              </a:solidFill>
              <a:effectLst/>
              <a:latin typeface="Gill Sans Nova Light" panose="020B0302020104020203" pitchFamily="34" charset="0"/>
            </a:endParaRPr>
          </a:p>
          <a:p>
            <a:pPr algn="l" rtl="0" fontAlgn="base"/>
            <a:r>
              <a:rPr lang="en-GB" sz="1800" b="0" i="0" dirty="0">
                <a:solidFill>
                  <a:srgbClr val="000000"/>
                </a:solidFill>
                <a:effectLst/>
                <a:latin typeface="Gill Sans Nova Light" panose="020B0302020104020203" pitchFamily="34" charset="0"/>
              </a:rPr>
              <a:t>You think you know what I’m all about-- </a:t>
            </a:r>
            <a:br>
              <a:rPr lang="en-GB" sz="1800" b="0" i="0" dirty="0">
                <a:solidFill>
                  <a:srgbClr val="000000"/>
                </a:solidFill>
                <a:effectLst/>
                <a:latin typeface="Gill Sans Nova Light" panose="020B0302020104020203" pitchFamily="34" charset="0"/>
              </a:rPr>
            </a:br>
            <a:r>
              <a:rPr lang="en-GB" sz="1800" b="0" i="0" dirty="0">
                <a:solidFill>
                  <a:srgbClr val="000000"/>
                </a:solidFill>
                <a:effectLst/>
                <a:latin typeface="Gill Sans Nova Light" panose="020B0302020104020203" pitchFamily="34" charset="0"/>
              </a:rPr>
              <a:t>And yet you just keep shutting me out! </a:t>
            </a:r>
            <a:br>
              <a:rPr lang="en-GB" sz="1800" b="0" i="0" dirty="0">
                <a:solidFill>
                  <a:srgbClr val="000000"/>
                </a:solidFill>
                <a:effectLst/>
                <a:latin typeface="Gill Sans Nova Light" panose="020B0302020104020203" pitchFamily="34" charset="0"/>
              </a:rPr>
            </a:br>
            <a:endParaRPr lang="en-GB" b="0" i="0" dirty="0">
              <a:solidFill>
                <a:srgbClr val="000000"/>
              </a:solidFill>
              <a:effectLst/>
              <a:latin typeface="Gill Sans Nova Light" panose="020B03020201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69141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699B334-1F9C-A52E-9B36-9FBBF6D878B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D5F44190-37BB-751C-26A4-92EDD061A8FD}"/>
              </a:ext>
            </a:extLst>
          </p:cNvPr>
          <p:cNvGrpSpPr/>
          <p:nvPr/>
        </p:nvGrpSpPr>
        <p:grpSpPr>
          <a:xfrm>
            <a:off x="-2" y="-1"/>
            <a:ext cx="6858002" cy="9906001"/>
            <a:chOff x="-2" y="2"/>
            <a:chExt cx="6858002" cy="9906001"/>
          </a:xfrm>
        </p:grpSpPr>
        <p:pic>
          <p:nvPicPr>
            <p:cNvPr id="5" name="Picture 10" descr="Bulb Frame Images – Browse 110,640 Stock Photos, Vectors, and Video | Adobe  Stock">
              <a:extLst>
                <a:ext uri="{FF2B5EF4-FFF2-40B4-BE49-F238E27FC236}">
                  <a16:creationId xmlns:a16="http://schemas.microsoft.com/office/drawing/2014/main" id="{D56006C6-4E58-AF30-B595-589480794E54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356" t="7976" r="4396" b="8075"/>
            <a:stretch/>
          </p:blipFill>
          <p:spPr bwMode="auto">
            <a:xfrm rot="5400000">
              <a:off x="-1524002" y="1524002"/>
              <a:ext cx="9906001" cy="685800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3F0BAA0C-45CB-4B0D-CD82-349E56C868F0}"/>
                </a:ext>
              </a:extLst>
            </p:cNvPr>
            <p:cNvSpPr/>
            <p:nvPr/>
          </p:nvSpPr>
          <p:spPr>
            <a:xfrm>
              <a:off x="385513" y="322434"/>
              <a:ext cx="6042030" cy="9261132"/>
            </a:xfrm>
            <a:prstGeom prst="rect">
              <a:avLst/>
            </a:prstGeom>
            <a:solidFill>
              <a:srgbClr val="FFFFD9">
                <a:alpha val="46667"/>
              </a:srgb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</p:grpSp>
      <p:sp>
        <p:nvSpPr>
          <p:cNvPr id="6" name="TextBox 5">
            <a:extLst>
              <a:ext uri="{FF2B5EF4-FFF2-40B4-BE49-F238E27FC236}">
                <a16:creationId xmlns:a16="http://schemas.microsoft.com/office/drawing/2014/main" id="{9029E439-13AE-241F-C3B6-EB1E76E187F2}"/>
              </a:ext>
            </a:extLst>
          </p:cNvPr>
          <p:cNvSpPr txBox="1"/>
          <p:nvPr/>
        </p:nvSpPr>
        <p:spPr>
          <a:xfrm>
            <a:off x="430457" y="322431"/>
            <a:ext cx="6036279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400" dirty="0">
                <a:ln>
                  <a:solidFill>
                    <a:schemeClr val="tx1"/>
                  </a:solidFill>
                </a:ln>
                <a:solidFill>
                  <a:srgbClr val="C00000"/>
                </a:solidFill>
                <a:latin typeface="Budmo Jiggler" panose="00000400000000000000" pitchFamily="2" charset="0"/>
              </a:rPr>
              <a:t>If Only You would Listen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57D8788-0C57-313A-E1EB-646673755391}"/>
              </a:ext>
            </a:extLst>
          </p:cNvPr>
          <p:cNvSpPr txBox="1"/>
          <p:nvPr/>
        </p:nvSpPr>
        <p:spPr>
          <a:xfrm>
            <a:off x="500403" y="1768981"/>
            <a:ext cx="5896386" cy="757130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rtl="0" fontAlgn="base"/>
            <a:r>
              <a:rPr lang="en-GB" sz="1800" b="1" i="0" dirty="0">
                <a:solidFill>
                  <a:srgbClr val="000000"/>
                </a:solidFill>
                <a:effectLst/>
                <a:latin typeface="Gill Sans Nova Light" panose="020B0302020104020203" pitchFamily="34" charset="0"/>
              </a:rPr>
              <a:t>ALL</a:t>
            </a:r>
            <a:r>
              <a:rPr lang="en-GB" sz="1800" b="0" i="0" dirty="0">
                <a:solidFill>
                  <a:srgbClr val="000000"/>
                </a:solidFill>
                <a:effectLst/>
                <a:latin typeface="Gill Sans Nova Light" panose="020B0302020104020203" pitchFamily="34" charset="0"/>
              </a:rPr>
              <a:t> </a:t>
            </a:r>
            <a:br>
              <a:rPr lang="en-GB" sz="1800" b="0" i="0" dirty="0">
                <a:solidFill>
                  <a:srgbClr val="000000"/>
                </a:solidFill>
                <a:effectLst/>
                <a:latin typeface="Gill Sans Nova Light" panose="020B0302020104020203" pitchFamily="34" charset="0"/>
              </a:rPr>
            </a:br>
            <a:r>
              <a:rPr lang="en-GB" sz="1800" b="0" i="0" dirty="0">
                <a:solidFill>
                  <a:srgbClr val="000000"/>
                </a:solidFill>
                <a:effectLst/>
                <a:latin typeface="Gill Sans Nova Light" panose="020B0302020104020203" pitchFamily="34" charset="0"/>
              </a:rPr>
              <a:t>I’ve got so much to share, </a:t>
            </a:r>
            <a:br>
              <a:rPr lang="en-GB" sz="1800" b="0" i="0" dirty="0">
                <a:solidFill>
                  <a:srgbClr val="000000"/>
                </a:solidFill>
                <a:effectLst/>
                <a:latin typeface="Gill Sans Nova Light" panose="020B0302020104020203" pitchFamily="34" charset="0"/>
              </a:rPr>
            </a:br>
            <a:r>
              <a:rPr lang="en-GB" sz="1800" b="0" i="0" dirty="0">
                <a:solidFill>
                  <a:srgbClr val="000000"/>
                </a:solidFill>
                <a:effectLst/>
                <a:latin typeface="Gill Sans Nova Light" panose="020B0302020104020203" pitchFamily="34" charset="0"/>
              </a:rPr>
              <a:t>If only you would listen. </a:t>
            </a:r>
            <a:br>
              <a:rPr lang="en-GB" sz="1800" b="0" i="0" dirty="0">
                <a:solidFill>
                  <a:srgbClr val="000000"/>
                </a:solidFill>
                <a:effectLst/>
                <a:latin typeface="Gill Sans Nova Light" panose="020B0302020104020203" pitchFamily="34" charset="0"/>
              </a:rPr>
            </a:br>
            <a:r>
              <a:rPr lang="en-GB" sz="1800" b="0" i="0" dirty="0">
                <a:solidFill>
                  <a:srgbClr val="000000"/>
                </a:solidFill>
                <a:effectLst/>
                <a:latin typeface="Gill Sans Nova Light" panose="020B0302020104020203" pitchFamily="34" charset="0"/>
              </a:rPr>
              <a:t>You could prove that you care, </a:t>
            </a:r>
            <a:br>
              <a:rPr lang="en-GB" sz="1800" b="0" i="0" dirty="0">
                <a:solidFill>
                  <a:srgbClr val="000000"/>
                </a:solidFill>
                <a:effectLst/>
                <a:latin typeface="Gill Sans Nova Light" panose="020B0302020104020203" pitchFamily="34" charset="0"/>
              </a:rPr>
            </a:br>
            <a:r>
              <a:rPr lang="en-GB" sz="1800" b="0" i="0" dirty="0">
                <a:solidFill>
                  <a:srgbClr val="000000"/>
                </a:solidFill>
                <a:effectLst/>
                <a:latin typeface="Gill Sans Nova Light" panose="020B0302020104020203" pitchFamily="34" charset="0"/>
              </a:rPr>
              <a:t>If only you would listen. </a:t>
            </a:r>
            <a:br>
              <a:rPr lang="en-GB" sz="1800" b="0" i="0" dirty="0">
                <a:solidFill>
                  <a:srgbClr val="000000"/>
                </a:solidFill>
                <a:effectLst/>
                <a:latin typeface="Gill Sans Nova Light" panose="020B0302020104020203" pitchFamily="34" charset="0"/>
              </a:rPr>
            </a:br>
            <a:r>
              <a:rPr lang="en-GB" sz="1800" b="0" i="0" dirty="0">
                <a:solidFill>
                  <a:srgbClr val="000000"/>
                </a:solidFill>
                <a:effectLst/>
                <a:latin typeface="Gill Sans Nova Light" panose="020B0302020104020203" pitchFamily="34" charset="0"/>
              </a:rPr>
              <a:t>I’m not gonna beg you-- </a:t>
            </a:r>
            <a:br>
              <a:rPr lang="en-GB" sz="1800" b="0" i="0" dirty="0">
                <a:solidFill>
                  <a:srgbClr val="000000"/>
                </a:solidFill>
                <a:effectLst/>
                <a:latin typeface="Gill Sans Nova Light" panose="020B0302020104020203" pitchFamily="34" charset="0"/>
              </a:rPr>
            </a:br>
            <a:r>
              <a:rPr lang="en-GB" sz="1800" b="0" i="0" dirty="0">
                <a:solidFill>
                  <a:srgbClr val="000000"/>
                </a:solidFill>
                <a:effectLst/>
                <a:latin typeface="Gill Sans Nova Light" panose="020B0302020104020203" pitchFamily="34" charset="0"/>
              </a:rPr>
              <a:t>You’ll never see a tear. </a:t>
            </a:r>
            <a:endParaRPr lang="en-GB" b="0" i="0" dirty="0">
              <a:solidFill>
                <a:srgbClr val="000000"/>
              </a:solidFill>
              <a:effectLst/>
              <a:latin typeface="Gill Sans Nova Light" panose="020B0302020104020203" pitchFamily="34" charset="0"/>
            </a:endParaRPr>
          </a:p>
          <a:p>
            <a:pPr algn="l" rtl="0" fontAlgn="base"/>
            <a:r>
              <a:rPr lang="en-GB" sz="1800" b="0" i="0" dirty="0">
                <a:solidFill>
                  <a:srgbClr val="000000"/>
                </a:solidFill>
                <a:effectLst/>
                <a:latin typeface="Gill Sans Nova Light" panose="020B0302020104020203" pitchFamily="34" charset="0"/>
              </a:rPr>
              <a:t>But I promise, one day, I’ll make you hear. </a:t>
            </a:r>
            <a:br>
              <a:rPr lang="en-GB" sz="1800" b="0" i="0" dirty="0">
                <a:solidFill>
                  <a:srgbClr val="000000"/>
                </a:solidFill>
                <a:effectLst/>
                <a:latin typeface="Gill Sans Nova Light" panose="020B0302020104020203" pitchFamily="34" charset="0"/>
              </a:rPr>
            </a:br>
            <a:r>
              <a:rPr lang="en-GB" sz="1800" b="0" i="0" dirty="0">
                <a:solidFill>
                  <a:srgbClr val="000000"/>
                </a:solidFill>
                <a:effectLst/>
                <a:latin typeface="Gill Sans Nova Light" panose="020B0302020104020203" pitchFamily="34" charset="0"/>
              </a:rPr>
              <a:t> </a:t>
            </a:r>
            <a:br>
              <a:rPr lang="en-GB" sz="1800" b="0" i="0" dirty="0">
                <a:solidFill>
                  <a:srgbClr val="000000"/>
                </a:solidFill>
                <a:effectLst/>
                <a:latin typeface="Gill Sans Nova Light" panose="020B0302020104020203" pitchFamily="34" charset="0"/>
              </a:rPr>
            </a:br>
            <a:r>
              <a:rPr lang="en-GB" sz="1800" b="1" i="0" dirty="0">
                <a:solidFill>
                  <a:srgbClr val="000000"/>
                </a:solidFill>
                <a:effectLst/>
                <a:latin typeface="Gill Sans Nova Light" panose="020B0302020104020203" pitchFamily="34" charset="0"/>
              </a:rPr>
              <a:t>SOLOIST: </a:t>
            </a:r>
            <a:r>
              <a:rPr lang="en-GB" b="0" i="0" dirty="0">
                <a:solidFill>
                  <a:srgbClr val="000000"/>
                </a:solidFill>
                <a:effectLst/>
                <a:latin typeface="WordVisi_MSFontService"/>
              </a:rPr>
              <a:t>IVY E (FM)</a:t>
            </a:r>
            <a:endParaRPr lang="en-GB" sz="1800" b="0" i="0" dirty="0">
              <a:solidFill>
                <a:srgbClr val="000000"/>
              </a:solidFill>
              <a:effectLst/>
              <a:latin typeface="Gill Sans Nova Light" panose="020B0302020104020203" pitchFamily="34" charset="0"/>
            </a:endParaRPr>
          </a:p>
          <a:p>
            <a:pPr algn="l" rtl="0" fontAlgn="base"/>
            <a:r>
              <a:rPr lang="en-GB" sz="1800" b="0" i="0" dirty="0">
                <a:solidFill>
                  <a:srgbClr val="000000"/>
                </a:solidFill>
                <a:effectLst/>
                <a:latin typeface="Gill Sans Nova Light" panose="020B0302020104020203" pitchFamily="34" charset="0"/>
              </a:rPr>
              <a:t>Yeah, you’ll see one day, </a:t>
            </a:r>
            <a:br>
              <a:rPr lang="en-GB" sz="1800" b="0" i="0" dirty="0">
                <a:solidFill>
                  <a:srgbClr val="000000"/>
                </a:solidFill>
                <a:effectLst/>
                <a:latin typeface="Gill Sans Nova Light" panose="020B0302020104020203" pitchFamily="34" charset="0"/>
              </a:rPr>
            </a:br>
            <a:r>
              <a:rPr lang="en-GB" sz="1800" b="0" i="0" dirty="0">
                <a:solidFill>
                  <a:srgbClr val="000000"/>
                </a:solidFill>
                <a:effectLst/>
                <a:latin typeface="Gill Sans Nova Light" panose="020B0302020104020203" pitchFamily="34" charset="0"/>
              </a:rPr>
              <a:t>I’m gonna make you hear me. </a:t>
            </a:r>
          </a:p>
          <a:p>
            <a:pPr algn="l" rtl="0" fontAlgn="base"/>
            <a:br>
              <a:rPr lang="en-GB" sz="1800" b="0" i="0" dirty="0">
                <a:solidFill>
                  <a:srgbClr val="000000"/>
                </a:solidFill>
                <a:effectLst/>
                <a:latin typeface="Gill Sans Nova Light" panose="020B0302020104020203" pitchFamily="34" charset="0"/>
              </a:rPr>
            </a:br>
            <a:r>
              <a:rPr lang="en-GB" sz="1800" b="1" i="0" dirty="0">
                <a:solidFill>
                  <a:srgbClr val="000000"/>
                </a:solidFill>
                <a:effectLst/>
                <a:latin typeface="Gill Sans Nova Light" panose="020B0302020104020203" pitchFamily="34" charset="0"/>
              </a:rPr>
              <a:t>SOLOIST: </a:t>
            </a:r>
            <a:r>
              <a:rPr lang="en-GB" b="0" i="0" dirty="0">
                <a:solidFill>
                  <a:srgbClr val="000000"/>
                </a:solidFill>
                <a:effectLst/>
                <a:latin typeface="WordVisi_MSFontService"/>
              </a:rPr>
              <a:t>CHESTER K (FM)</a:t>
            </a:r>
            <a:endParaRPr lang="en-GB" sz="1800" b="0" i="0" dirty="0">
              <a:solidFill>
                <a:srgbClr val="000000"/>
              </a:solidFill>
              <a:effectLst/>
              <a:latin typeface="Gill Sans Nova Light" panose="020B0302020104020203" pitchFamily="34" charset="0"/>
            </a:endParaRPr>
          </a:p>
          <a:p>
            <a:pPr algn="l" rtl="0" fontAlgn="base"/>
            <a:r>
              <a:rPr lang="en-GB" sz="1800" b="0" i="0" dirty="0">
                <a:solidFill>
                  <a:srgbClr val="000000"/>
                </a:solidFill>
                <a:effectLst/>
                <a:latin typeface="Gill Sans Nova Light" panose="020B0302020104020203" pitchFamily="34" charset="0"/>
              </a:rPr>
              <a:t>Gotta find a way, </a:t>
            </a:r>
            <a:br>
              <a:rPr lang="en-GB" sz="1800" b="0" i="0" dirty="0">
                <a:solidFill>
                  <a:srgbClr val="000000"/>
                </a:solidFill>
                <a:effectLst/>
                <a:latin typeface="Gill Sans Nova Light" panose="020B0302020104020203" pitchFamily="34" charset="0"/>
              </a:rPr>
            </a:br>
            <a:r>
              <a:rPr lang="en-GB" sz="1800" b="0" i="0" dirty="0">
                <a:solidFill>
                  <a:srgbClr val="000000"/>
                </a:solidFill>
                <a:effectLst/>
                <a:latin typeface="Gill Sans Nova Light" panose="020B0302020104020203" pitchFamily="34" charset="0"/>
              </a:rPr>
              <a:t>But you are gonna hear me. </a:t>
            </a:r>
          </a:p>
          <a:p>
            <a:pPr algn="l" rtl="0" fontAlgn="base"/>
            <a:br>
              <a:rPr lang="en-GB" sz="1800" b="0" i="0" dirty="0">
                <a:solidFill>
                  <a:srgbClr val="000000"/>
                </a:solidFill>
                <a:effectLst/>
                <a:latin typeface="Gill Sans Nova Light" panose="020B0302020104020203" pitchFamily="34" charset="0"/>
              </a:rPr>
            </a:br>
            <a:r>
              <a:rPr lang="en-GB" sz="1800" b="1" i="0" dirty="0">
                <a:solidFill>
                  <a:srgbClr val="000000"/>
                </a:solidFill>
                <a:effectLst/>
                <a:latin typeface="Gill Sans Nova Light" panose="020B0302020104020203" pitchFamily="34" charset="0"/>
              </a:rPr>
              <a:t>SOLOIST: </a:t>
            </a:r>
            <a:r>
              <a:rPr lang="en-GB" b="0" i="0" dirty="0">
                <a:solidFill>
                  <a:srgbClr val="000000"/>
                </a:solidFill>
                <a:effectLst/>
                <a:latin typeface="WordVisi_MSFontService"/>
              </a:rPr>
              <a:t>EVA P (PC)</a:t>
            </a:r>
            <a:endParaRPr lang="en-GB" sz="1800" b="0" i="0" dirty="0">
              <a:solidFill>
                <a:srgbClr val="000000"/>
              </a:solidFill>
              <a:effectLst/>
              <a:latin typeface="Gill Sans Nova Light" panose="020B0302020104020203" pitchFamily="34" charset="0"/>
            </a:endParaRPr>
          </a:p>
          <a:p>
            <a:pPr algn="l" rtl="0" fontAlgn="base"/>
            <a:r>
              <a:rPr lang="en-GB" sz="1800" b="0" i="0" dirty="0">
                <a:solidFill>
                  <a:srgbClr val="000000"/>
                </a:solidFill>
                <a:effectLst/>
                <a:latin typeface="Gill Sans Nova Light" panose="020B0302020104020203" pitchFamily="34" charset="0"/>
              </a:rPr>
              <a:t>Got so much to say </a:t>
            </a:r>
            <a:br>
              <a:rPr lang="en-GB" sz="1800" b="0" i="0" dirty="0">
                <a:solidFill>
                  <a:srgbClr val="000000"/>
                </a:solidFill>
                <a:effectLst/>
                <a:latin typeface="Gill Sans Nova Light" panose="020B0302020104020203" pitchFamily="34" charset="0"/>
              </a:rPr>
            </a:br>
            <a:r>
              <a:rPr lang="en-GB" sz="1800" b="0" i="0" dirty="0">
                <a:solidFill>
                  <a:srgbClr val="000000"/>
                </a:solidFill>
                <a:effectLst/>
                <a:latin typeface="Gill Sans Nova Light" panose="020B0302020104020203" pitchFamily="34" charset="0"/>
              </a:rPr>
              <a:t>And I’m gonna make you hear me. </a:t>
            </a:r>
          </a:p>
          <a:p>
            <a:pPr algn="l" rtl="0" fontAlgn="base"/>
            <a:br>
              <a:rPr lang="en-GB" sz="1800" b="0" i="0" dirty="0">
                <a:solidFill>
                  <a:srgbClr val="000000"/>
                </a:solidFill>
                <a:effectLst/>
                <a:latin typeface="Gill Sans Nova Light" panose="020B0302020104020203" pitchFamily="34" charset="0"/>
              </a:rPr>
            </a:br>
            <a:r>
              <a:rPr lang="en-GB" sz="1800" b="1" i="0" dirty="0">
                <a:solidFill>
                  <a:srgbClr val="000000"/>
                </a:solidFill>
                <a:effectLst/>
                <a:latin typeface="Gill Sans Nova Light" panose="020B0302020104020203" pitchFamily="34" charset="0"/>
              </a:rPr>
              <a:t>SOLOIST: </a:t>
            </a:r>
            <a:r>
              <a:rPr lang="en-GB" b="0" i="0" dirty="0">
                <a:solidFill>
                  <a:srgbClr val="000000"/>
                </a:solidFill>
                <a:effectLst/>
                <a:latin typeface="WordVisi_MSFontService"/>
              </a:rPr>
              <a:t>ELEANOR M (FM)</a:t>
            </a:r>
            <a:br>
              <a:rPr lang="en-GB" sz="1800" b="0" i="0" dirty="0">
                <a:solidFill>
                  <a:srgbClr val="000000"/>
                </a:solidFill>
                <a:effectLst/>
                <a:latin typeface="Gill Sans Nova Light" panose="020B0302020104020203" pitchFamily="34" charset="0"/>
              </a:rPr>
            </a:br>
            <a:r>
              <a:rPr lang="en-GB" sz="1800" b="0" i="0" dirty="0">
                <a:solidFill>
                  <a:srgbClr val="000000"/>
                </a:solidFill>
                <a:effectLst/>
                <a:latin typeface="Gill Sans Nova Light" panose="020B0302020104020203" pitchFamily="34" charset="0"/>
              </a:rPr>
              <a:t>Maybe then you’ll listen! </a:t>
            </a:r>
            <a:br>
              <a:rPr lang="en-GB" sz="1800" b="0" i="0" dirty="0">
                <a:solidFill>
                  <a:srgbClr val="000000"/>
                </a:solidFill>
                <a:effectLst/>
                <a:latin typeface="Gill Sans Nova Light" panose="020B0302020104020203" pitchFamily="34" charset="0"/>
              </a:rPr>
            </a:br>
            <a:r>
              <a:rPr lang="en-GB" sz="1800" b="0" i="0" dirty="0">
                <a:solidFill>
                  <a:srgbClr val="000000"/>
                </a:solidFill>
                <a:effectLst/>
                <a:latin typeface="Gill Sans Nova Light" panose="020B0302020104020203" pitchFamily="34" charset="0"/>
              </a:rPr>
              <a:t>You gotta listen! </a:t>
            </a:r>
            <a:br>
              <a:rPr lang="en-GB" sz="1800" b="0" i="0" dirty="0">
                <a:solidFill>
                  <a:srgbClr val="000000"/>
                </a:solidFill>
                <a:effectLst/>
                <a:latin typeface="Gill Sans Nova Light" panose="020B0302020104020203" pitchFamily="34" charset="0"/>
              </a:rPr>
            </a:br>
            <a:r>
              <a:rPr lang="en-GB" sz="1800" b="0" i="0" dirty="0">
                <a:solidFill>
                  <a:srgbClr val="000000"/>
                </a:solidFill>
                <a:effectLst/>
                <a:latin typeface="Gill Sans Nova Light" panose="020B0302020104020203" pitchFamily="34" charset="0"/>
              </a:rPr>
              <a:t>You need to listen! </a:t>
            </a:r>
            <a:br>
              <a:rPr lang="en-GB" sz="1800" b="0" i="0" dirty="0">
                <a:solidFill>
                  <a:srgbClr val="000000"/>
                </a:solidFill>
                <a:effectLst/>
                <a:latin typeface="Gill Sans Nova Light" panose="020B0302020104020203" pitchFamily="34" charset="0"/>
              </a:rPr>
            </a:br>
            <a:r>
              <a:rPr lang="en-GB" sz="1800" b="0" i="0" dirty="0">
                <a:solidFill>
                  <a:srgbClr val="000000"/>
                </a:solidFill>
                <a:effectLst/>
                <a:latin typeface="Gill Sans Nova Light" panose="020B0302020104020203" pitchFamily="34" charset="0"/>
              </a:rPr>
              <a:t> </a:t>
            </a:r>
            <a:endParaRPr lang="en-GB" b="0" i="0" dirty="0">
              <a:solidFill>
                <a:srgbClr val="000000"/>
              </a:solidFill>
              <a:effectLst/>
              <a:latin typeface="Gill Sans Nova Light" panose="020B0302020104020203" pitchFamily="34" charset="0"/>
            </a:endParaRPr>
          </a:p>
          <a:p>
            <a:pPr algn="l" rtl="0" fontAlgn="base"/>
            <a:endParaRPr lang="en-GB" b="0" i="0" dirty="0">
              <a:solidFill>
                <a:srgbClr val="000000"/>
              </a:solidFill>
              <a:effectLst/>
              <a:latin typeface="Gill Sans Nova Light" panose="020B03020201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07902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EA04C97-E543-E802-F53D-D6DB30E1251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>
            <a:extLst>
              <a:ext uri="{FF2B5EF4-FFF2-40B4-BE49-F238E27FC236}">
                <a16:creationId xmlns:a16="http://schemas.microsoft.com/office/drawing/2014/main" id="{73A71655-F3A4-C9FD-AF6F-20806AFA91BE}"/>
              </a:ext>
            </a:extLst>
          </p:cNvPr>
          <p:cNvGrpSpPr/>
          <p:nvPr/>
        </p:nvGrpSpPr>
        <p:grpSpPr>
          <a:xfrm>
            <a:off x="-2" y="-1"/>
            <a:ext cx="6858002" cy="9906001"/>
            <a:chOff x="-2" y="2"/>
            <a:chExt cx="6858002" cy="9906001"/>
          </a:xfrm>
        </p:grpSpPr>
        <p:pic>
          <p:nvPicPr>
            <p:cNvPr id="5" name="Picture 10" descr="Bulb Frame Images – Browse 110,640 Stock Photos, Vectors, and Video | Adobe  Stock">
              <a:extLst>
                <a:ext uri="{FF2B5EF4-FFF2-40B4-BE49-F238E27FC236}">
                  <a16:creationId xmlns:a16="http://schemas.microsoft.com/office/drawing/2014/main" id="{B647D33C-6725-E861-FB1A-E0AB0819F5B4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356" t="7976" r="4396" b="8075"/>
            <a:stretch/>
          </p:blipFill>
          <p:spPr bwMode="auto">
            <a:xfrm rot="5400000">
              <a:off x="-1524002" y="1524002"/>
              <a:ext cx="9906001" cy="685800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DFD393E1-77CE-25B5-3C03-13F5C96225AE}"/>
                </a:ext>
              </a:extLst>
            </p:cNvPr>
            <p:cNvSpPr/>
            <p:nvPr/>
          </p:nvSpPr>
          <p:spPr>
            <a:xfrm>
              <a:off x="385513" y="322434"/>
              <a:ext cx="6042030" cy="9261132"/>
            </a:xfrm>
            <a:prstGeom prst="rect">
              <a:avLst/>
            </a:prstGeom>
            <a:solidFill>
              <a:srgbClr val="FFFFD9">
                <a:alpha val="46667"/>
              </a:srgb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 dirty="0"/>
            </a:p>
          </p:txBody>
        </p:sp>
      </p:grpSp>
      <p:sp>
        <p:nvSpPr>
          <p:cNvPr id="6" name="TextBox 5">
            <a:extLst>
              <a:ext uri="{FF2B5EF4-FFF2-40B4-BE49-F238E27FC236}">
                <a16:creationId xmlns:a16="http://schemas.microsoft.com/office/drawing/2014/main" id="{F3DCB141-7353-4771-67FB-844BE9B57DC4}"/>
              </a:ext>
            </a:extLst>
          </p:cNvPr>
          <p:cNvSpPr txBox="1"/>
          <p:nvPr/>
        </p:nvSpPr>
        <p:spPr>
          <a:xfrm>
            <a:off x="430457" y="322431"/>
            <a:ext cx="6036279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4400" dirty="0">
                <a:ln>
                  <a:solidFill>
                    <a:schemeClr val="tx1"/>
                  </a:solidFill>
                </a:ln>
                <a:solidFill>
                  <a:srgbClr val="C00000"/>
                </a:solidFill>
                <a:latin typeface="Budmo Jiggler" panose="00000400000000000000" pitchFamily="2" charset="0"/>
              </a:rPr>
              <a:t>If Only You would Listen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F27E962-6160-2568-356F-E0261747C126}"/>
              </a:ext>
            </a:extLst>
          </p:cNvPr>
          <p:cNvSpPr txBox="1"/>
          <p:nvPr/>
        </p:nvSpPr>
        <p:spPr>
          <a:xfrm>
            <a:off x="531157" y="1768981"/>
            <a:ext cx="5896386" cy="452431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 rtl="0" fontAlgn="base"/>
            <a:r>
              <a:rPr lang="en-GB" sz="1800" b="1" i="0" dirty="0">
                <a:solidFill>
                  <a:srgbClr val="000000"/>
                </a:solidFill>
                <a:effectLst/>
                <a:latin typeface="Gill Sans Nova Light" panose="020B0302020104020203" pitchFamily="34" charset="0"/>
              </a:rPr>
              <a:t>ALL</a:t>
            </a:r>
            <a:r>
              <a:rPr lang="en-GB" sz="1800" b="0" i="0" dirty="0">
                <a:solidFill>
                  <a:srgbClr val="000000"/>
                </a:solidFill>
                <a:effectLst/>
                <a:latin typeface="Gill Sans Nova Light" panose="020B0302020104020203" pitchFamily="34" charset="0"/>
              </a:rPr>
              <a:t> </a:t>
            </a:r>
            <a:endParaRPr lang="en-GB" b="0" i="0" dirty="0">
              <a:solidFill>
                <a:srgbClr val="000000"/>
              </a:solidFill>
              <a:effectLst/>
              <a:latin typeface="Gill Sans Nova Light" panose="020B0302020104020203" pitchFamily="34" charset="0"/>
            </a:endParaRPr>
          </a:p>
          <a:p>
            <a:pPr algn="l" rtl="0" fontAlgn="base"/>
            <a:r>
              <a:rPr lang="en-GB" sz="1800" b="0" i="0" dirty="0">
                <a:solidFill>
                  <a:srgbClr val="000000"/>
                </a:solidFill>
                <a:effectLst/>
                <a:latin typeface="Gill Sans Nova Light" panose="020B0302020104020203" pitchFamily="34" charset="0"/>
              </a:rPr>
              <a:t>You better listen! </a:t>
            </a:r>
            <a:br>
              <a:rPr lang="en-GB" sz="1800" b="0" i="0" dirty="0">
                <a:solidFill>
                  <a:srgbClr val="000000"/>
                </a:solidFill>
                <a:effectLst/>
                <a:latin typeface="Gill Sans Nova Light" panose="020B0302020104020203" pitchFamily="34" charset="0"/>
              </a:rPr>
            </a:br>
            <a:r>
              <a:rPr lang="en-GB" sz="1800" b="0" i="0" dirty="0">
                <a:solidFill>
                  <a:srgbClr val="000000"/>
                </a:solidFill>
                <a:effectLst/>
                <a:latin typeface="Gill Sans Nova Light" panose="020B0302020104020203" pitchFamily="34" charset="0"/>
              </a:rPr>
              <a:t> </a:t>
            </a:r>
            <a:br>
              <a:rPr lang="en-GB" sz="1800" b="0" i="0" dirty="0">
                <a:solidFill>
                  <a:srgbClr val="000000"/>
                </a:solidFill>
                <a:effectLst/>
                <a:latin typeface="Gill Sans Nova Light" panose="020B0302020104020203" pitchFamily="34" charset="0"/>
              </a:rPr>
            </a:br>
            <a:r>
              <a:rPr lang="en-GB" sz="1800" b="0" i="0" dirty="0">
                <a:solidFill>
                  <a:srgbClr val="000000"/>
                </a:solidFill>
                <a:effectLst/>
                <a:latin typeface="Gill Sans Nova Light" panose="020B0302020104020203" pitchFamily="34" charset="0"/>
              </a:rPr>
              <a:t>I’ve got so much inside, </a:t>
            </a:r>
            <a:br>
              <a:rPr lang="en-GB" sz="1800" b="0" i="0" dirty="0">
                <a:solidFill>
                  <a:srgbClr val="000000"/>
                </a:solidFill>
                <a:effectLst/>
                <a:latin typeface="Gill Sans Nova Light" panose="020B0302020104020203" pitchFamily="34" charset="0"/>
              </a:rPr>
            </a:br>
            <a:r>
              <a:rPr lang="en-GB" sz="1800" b="0" i="0" dirty="0">
                <a:solidFill>
                  <a:srgbClr val="000000"/>
                </a:solidFill>
                <a:effectLst/>
                <a:latin typeface="Gill Sans Nova Light" panose="020B0302020104020203" pitchFamily="34" charset="0"/>
              </a:rPr>
              <a:t>If only you would listen! </a:t>
            </a:r>
            <a:br>
              <a:rPr lang="en-GB" sz="1800" b="0" i="0" dirty="0">
                <a:solidFill>
                  <a:srgbClr val="000000"/>
                </a:solidFill>
                <a:effectLst/>
                <a:latin typeface="Gill Sans Nova Light" panose="020B0302020104020203" pitchFamily="34" charset="0"/>
              </a:rPr>
            </a:br>
            <a:r>
              <a:rPr lang="en-GB" sz="1800" b="0" i="0" dirty="0">
                <a:solidFill>
                  <a:srgbClr val="000000"/>
                </a:solidFill>
                <a:effectLst/>
                <a:latin typeface="Gill Sans Nova Light" panose="020B0302020104020203" pitchFamily="34" charset="0"/>
              </a:rPr>
              <a:t>Joy and anger and pride, </a:t>
            </a:r>
            <a:br>
              <a:rPr lang="en-GB" sz="1800" b="0" i="0" dirty="0">
                <a:solidFill>
                  <a:srgbClr val="000000"/>
                </a:solidFill>
                <a:effectLst/>
                <a:latin typeface="Gill Sans Nova Light" panose="020B0302020104020203" pitchFamily="34" charset="0"/>
              </a:rPr>
            </a:br>
            <a:r>
              <a:rPr lang="en-GB" sz="1800" b="0" i="0" dirty="0">
                <a:solidFill>
                  <a:srgbClr val="000000"/>
                </a:solidFill>
                <a:effectLst/>
                <a:latin typeface="Gill Sans Nova Light" panose="020B0302020104020203" pitchFamily="34" charset="0"/>
              </a:rPr>
              <a:t>If only you would listen! </a:t>
            </a:r>
            <a:br>
              <a:rPr lang="en-GB" sz="1800" b="0" i="0" dirty="0">
                <a:solidFill>
                  <a:srgbClr val="000000"/>
                </a:solidFill>
                <a:effectLst/>
                <a:latin typeface="Gill Sans Nova Light" panose="020B0302020104020203" pitchFamily="34" charset="0"/>
              </a:rPr>
            </a:br>
            <a:r>
              <a:rPr lang="en-GB" sz="1800" b="0" i="0" dirty="0">
                <a:solidFill>
                  <a:srgbClr val="000000"/>
                </a:solidFill>
                <a:effectLst/>
                <a:latin typeface="Gill Sans Nova Light" panose="020B0302020104020203" pitchFamily="34" charset="0"/>
              </a:rPr>
              <a:t>It’s not much I’m asking </a:t>
            </a:r>
            <a:br>
              <a:rPr lang="en-GB" sz="1800" b="0" i="0" dirty="0">
                <a:solidFill>
                  <a:srgbClr val="000000"/>
                </a:solidFill>
                <a:effectLst/>
                <a:latin typeface="Gill Sans Nova Light" panose="020B0302020104020203" pitchFamily="34" charset="0"/>
              </a:rPr>
            </a:br>
            <a:r>
              <a:rPr lang="en-GB" sz="1800" b="0" i="0" dirty="0">
                <a:solidFill>
                  <a:srgbClr val="000000"/>
                </a:solidFill>
                <a:effectLst/>
                <a:latin typeface="Gill Sans Nova Light" panose="020B0302020104020203" pitchFamily="34" charset="0"/>
              </a:rPr>
              <a:t>I only want your ear. </a:t>
            </a:r>
            <a:br>
              <a:rPr lang="en-GB" sz="1800" b="0" i="0" dirty="0">
                <a:solidFill>
                  <a:srgbClr val="000000"/>
                </a:solidFill>
                <a:effectLst/>
                <a:latin typeface="Gill Sans Nova Light" panose="020B0302020104020203" pitchFamily="34" charset="0"/>
              </a:rPr>
            </a:br>
            <a:r>
              <a:rPr lang="en-GB" sz="1800" b="0" i="0" dirty="0">
                <a:solidFill>
                  <a:srgbClr val="000000"/>
                </a:solidFill>
                <a:effectLst/>
                <a:latin typeface="Gill Sans Nova Light" panose="020B0302020104020203" pitchFamily="34" charset="0"/>
              </a:rPr>
              <a:t>Yeah, I promise, one day I’ll make you hear. </a:t>
            </a:r>
            <a:br>
              <a:rPr lang="en-GB" sz="1800" b="0" i="0" dirty="0">
                <a:solidFill>
                  <a:srgbClr val="000000"/>
                </a:solidFill>
                <a:effectLst/>
                <a:latin typeface="Gill Sans Nova Light" panose="020B0302020104020203" pitchFamily="34" charset="0"/>
              </a:rPr>
            </a:br>
            <a:r>
              <a:rPr lang="en-GB" sz="1800" b="0" i="0" dirty="0">
                <a:solidFill>
                  <a:srgbClr val="000000"/>
                </a:solidFill>
                <a:effectLst/>
                <a:latin typeface="Gill Sans Nova Light" panose="020B0302020104020203" pitchFamily="34" charset="0"/>
              </a:rPr>
              <a:t>It’s not much I’m asking, </a:t>
            </a:r>
            <a:br>
              <a:rPr lang="en-GB" sz="1800" b="0" i="0" dirty="0">
                <a:solidFill>
                  <a:srgbClr val="000000"/>
                </a:solidFill>
                <a:effectLst/>
                <a:latin typeface="Gill Sans Nova Light" panose="020B0302020104020203" pitchFamily="34" charset="0"/>
              </a:rPr>
            </a:br>
            <a:r>
              <a:rPr lang="en-GB" sz="1800" b="0" i="0" dirty="0">
                <a:solidFill>
                  <a:srgbClr val="000000"/>
                </a:solidFill>
                <a:effectLst/>
                <a:latin typeface="Gill Sans Nova Light" panose="020B0302020104020203" pitchFamily="34" charset="0"/>
              </a:rPr>
              <a:t>I only want your ear. </a:t>
            </a:r>
            <a:br>
              <a:rPr lang="en-GB" sz="1800" b="0" i="0" dirty="0">
                <a:solidFill>
                  <a:srgbClr val="000000"/>
                </a:solidFill>
                <a:effectLst/>
                <a:latin typeface="Gill Sans Nova Light" panose="020B0302020104020203" pitchFamily="34" charset="0"/>
              </a:rPr>
            </a:br>
            <a:r>
              <a:rPr lang="en-GB" sz="1800" b="0" i="0" dirty="0">
                <a:solidFill>
                  <a:srgbClr val="000000"/>
                </a:solidFill>
                <a:effectLst/>
                <a:latin typeface="Gill Sans Nova Light" panose="020B0302020104020203" pitchFamily="34" charset="0"/>
              </a:rPr>
              <a:t> </a:t>
            </a:r>
            <a:br>
              <a:rPr lang="en-GB" sz="1800" b="0" i="0" dirty="0">
                <a:solidFill>
                  <a:srgbClr val="000000"/>
                </a:solidFill>
                <a:effectLst/>
                <a:latin typeface="Gill Sans Nova Light" panose="020B0302020104020203" pitchFamily="34" charset="0"/>
              </a:rPr>
            </a:br>
            <a:r>
              <a:rPr lang="en-GB" sz="1800" b="0" i="0" dirty="0">
                <a:solidFill>
                  <a:srgbClr val="000000"/>
                </a:solidFill>
                <a:effectLst/>
                <a:latin typeface="Gill Sans Nova Light" panose="020B0302020104020203" pitchFamily="34" charset="0"/>
              </a:rPr>
              <a:t>And I promise, one day I’ll shake you, </a:t>
            </a:r>
            <a:br>
              <a:rPr lang="en-GB" sz="1800" b="0" i="0" dirty="0">
                <a:solidFill>
                  <a:srgbClr val="000000"/>
                </a:solidFill>
                <a:effectLst/>
                <a:latin typeface="Gill Sans Nova Light" panose="020B0302020104020203" pitchFamily="34" charset="0"/>
              </a:rPr>
            </a:br>
            <a:r>
              <a:rPr lang="en-GB" sz="1800" b="0" i="0" dirty="0">
                <a:solidFill>
                  <a:srgbClr val="000000"/>
                </a:solidFill>
                <a:effectLst/>
                <a:latin typeface="Gill Sans Nova Light" panose="020B0302020104020203" pitchFamily="34" charset="0"/>
              </a:rPr>
              <a:t>So damn hard that at last I’ll wake you, </a:t>
            </a:r>
            <a:br>
              <a:rPr lang="en-GB" sz="1800" b="0" i="0" dirty="0">
                <a:solidFill>
                  <a:srgbClr val="000000"/>
                </a:solidFill>
                <a:effectLst/>
                <a:latin typeface="Gill Sans Nova Light" panose="020B0302020104020203" pitchFamily="34" charset="0"/>
              </a:rPr>
            </a:br>
            <a:r>
              <a:rPr lang="en-GB" sz="1800" b="0" i="0" dirty="0">
                <a:solidFill>
                  <a:srgbClr val="000000"/>
                </a:solidFill>
                <a:effectLst/>
                <a:latin typeface="Gill Sans Nova Light" panose="020B0302020104020203" pitchFamily="34" charset="0"/>
              </a:rPr>
              <a:t>Yeah, I promise, one day I’ll make you hear! </a:t>
            </a:r>
            <a:endParaRPr lang="en-GB" b="0" i="0" dirty="0">
              <a:solidFill>
                <a:srgbClr val="000000"/>
              </a:solidFill>
              <a:effectLst/>
              <a:latin typeface="Gill Sans Nova Light" panose="020B03020201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363365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b3a8be7f-3acd-478b-959d-d13e9608b432">
      <Terms xmlns="http://schemas.microsoft.com/office/infopath/2007/PartnerControls"/>
    </lcf76f155ced4ddcb4097134ff3c332f>
    <TaxCatchAll xmlns="ff7df25f-26a6-4c6e-9951-75398f33c93e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5913157CB7B994A8A8E4184AA7601B2" ma:contentTypeVersion="16" ma:contentTypeDescription="Create a new document." ma:contentTypeScope="" ma:versionID="bc8ffb4cbbea9fd2ca9b214bca0fc032">
  <xsd:schema xmlns:xsd="http://www.w3.org/2001/XMLSchema" xmlns:xs="http://www.w3.org/2001/XMLSchema" xmlns:p="http://schemas.microsoft.com/office/2006/metadata/properties" xmlns:ns2="b3a8be7f-3acd-478b-959d-d13e9608b432" xmlns:ns3="ff7df25f-26a6-4c6e-9951-75398f33c93e" targetNamespace="http://schemas.microsoft.com/office/2006/metadata/properties" ma:root="true" ma:fieldsID="889a98b0c7bdf6d9b31c4e4195db588f" ns2:_="" ns3:_="">
    <xsd:import namespace="b3a8be7f-3acd-478b-959d-d13e9608b432"/>
    <xsd:import namespace="ff7df25f-26a6-4c6e-9951-75398f33c93e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DateTaken" minOccurs="0"/>
                <xsd:element ref="ns2:MediaServiceObjectDetectorVersions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Location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3a8be7f-3acd-478b-959d-d13e9608b43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1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bjectDetectorVersions" ma:index="1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16" nillable="true" ma:displayName="Location" ma:indexed="true" ma:internalName="MediaServiceLocation" ma:readOnly="true">
      <xsd:simpleType>
        <xsd:restriction base="dms:Text"/>
      </xsd:simpleType>
    </xsd:element>
    <xsd:element name="lcf76f155ced4ddcb4097134ff3c332f" ma:index="18" nillable="true" ma:taxonomy="true" ma:internalName="lcf76f155ced4ddcb4097134ff3c332f" ma:taxonomyFieldName="MediaServiceImageTags" ma:displayName="Image Tags" ma:readOnly="false" ma:fieldId="{5cf76f15-5ced-4ddc-b409-7134ff3c332f}" ma:taxonomyMulti="true" ma:sspId="78807357-db59-4729-9bdd-8d6e201cc14a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BillingMetadata" ma:index="23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f7df25f-26a6-4c6e-9951-75398f33c93e" elementFormDefault="qualified">
    <xsd:import namespace="http://schemas.microsoft.com/office/2006/documentManagement/types"/>
    <xsd:import namespace="http://schemas.microsoft.com/office/infopath/2007/PartnerControls"/>
    <xsd:element name="TaxCatchAll" ma:index="19" nillable="true" ma:displayName="Taxonomy Catch All Column" ma:hidden="true" ma:list="{7e9b9214-e2dd-4c60-b8b2-a64cba73326e}" ma:internalName="TaxCatchAll" ma:showField="CatchAllData" ma:web="ff7df25f-26a6-4c6e-9951-75398f33c93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F9B3982-AB87-4285-A9E4-8DFDA1B7E08E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0A7C54A-3AE6-4BB1-A19F-7590C18FBA20}">
  <ds:schemaRefs>
    <ds:schemaRef ds:uri="http://schemas.microsoft.com/office/2006/metadata/properties"/>
    <ds:schemaRef ds:uri="b3a8be7f-3acd-478b-959d-d13e9608b432"/>
    <ds:schemaRef ds:uri="http://purl.org/dc/terms/"/>
    <ds:schemaRef ds:uri="http://purl.org/dc/elements/1.1/"/>
    <ds:schemaRef ds:uri="http://purl.org/dc/dcmitype/"/>
    <ds:schemaRef ds:uri="http://www.w3.org/XML/1998/namespace"/>
    <ds:schemaRef ds:uri="http://schemas.microsoft.com/office/2006/documentManagement/types"/>
    <ds:schemaRef ds:uri="http://schemas.openxmlformats.org/package/2006/metadata/core-properties"/>
    <ds:schemaRef ds:uri="http://schemas.microsoft.com/office/infopath/2007/PartnerControls"/>
    <ds:schemaRef ds:uri="ff7df25f-26a6-4c6e-9951-75398f33c93e"/>
  </ds:schemaRefs>
</ds:datastoreItem>
</file>

<file path=customXml/itemProps3.xml><?xml version="1.0" encoding="utf-8"?>
<ds:datastoreItem xmlns:ds="http://schemas.openxmlformats.org/officeDocument/2006/customXml" ds:itemID="{705169D1-8346-4CCC-BA68-70B3ADB4B50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3a8be7f-3acd-478b-959d-d13e9608b432"/>
    <ds:schemaRef ds:uri="ff7df25f-26a6-4c6e-9951-75398f33c93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25</TotalTime>
  <Words>517</Words>
  <Application>Microsoft Office PowerPoint</Application>
  <PresentationFormat>A4 Paper (210x297 mm)</PresentationFormat>
  <Paragraphs>30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 O Graham</dc:creator>
  <cp:lastModifiedBy>Miss M Alexiou</cp:lastModifiedBy>
  <cp:revision>5</cp:revision>
  <dcterms:created xsi:type="dcterms:W3CDTF">2025-06-16T10:54:40Z</dcterms:created>
  <dcterms:modified xsi:type="dcterms:W3CDTF">2025-06-17T10:35:31Z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0x01010065913157CB7B994A8A8E4184AA7601B2</vt:lpwstr>
  </property>
  <property fmtid="{D5CDD505-2E9C-101B-9397-08002B2CF9AE}" pid="3" name="MediaServiceImageTags">
    <vt:lpwstr/>
  </property>
</Properties>
</file>